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 preferSingleView="1">
    <p:restoredLeft sz="14994" autoAdjust="0"/>
    <p:restoredTop sz="94660"/>
  </p:normalViewPr>
  <p:slideViewPr>
    <p:cSldViewPr snapToGrid="0">
      <p:cViewPr varScale="1">
        <p:scale>
          <a:sx n="69" d="100"/>
          <a:sy n="69" d="100"/>
        </p:scale>
        <p:origin x="1080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80C919-6A2E-4F36-92DB-0829D87DAACC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634C7B-F50D-4762-985D-5FFB6B6CEB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481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634C7B-F50D-4762-985D-5FFB6B6CEBC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8272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2968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2738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606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179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1496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013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367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388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394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813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720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F52DF7-474A-4EF3-A2ED-5C479B3BAC90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302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91490" y="1177781"/>
            <a:ext cx="9956800" cy="2387600"/>
          </a:xfrm>
        </p:spPr>
        <p:txBody>
          <a:bodyPr>
            <a:normAutofit/>
          </a:bodyPr>
          <a:lstStyle/>
          <a:p>
            <a:r>
              <a:rPr lang="en-GB" sz="4000" dirty="0" smtClean="0"/>
              <a:t>Way </a:t>
            </a:r>
            <a:r>
              <a:rPr lang="en-GB" sz="4000" dirty="0"/>
              <a:t>forward on TM9 Test 8.3.1.1 #2 with 4Rx</a:t>
            </a:r>
            <a:r>
              <a:rPr lang="en-US" sz="4000" dirty="0"/>
              <a:t/>
            </a:r>
            <a:br>
              <a:rPr lang="en-US" sz="4000" dirty="0"/>
            </a:br>
            <a:endParaRPr lang="en-US" sz="4000" dirty="0"/>
          </a:p>
        </p:txBody>
      </p:sp>
      <p:sp>
        <p:nvSpPr>
          <p:cNvPr id="4" name="Subtitle 2"/>
          <p:cNvSpPr>
            <a:spLocks noGrp="1"/>
          </p:cNvSpPr>
          <p:nvPr/>
        </p:nvSpPr>
        <p:spPr>
          <a:xfrm>
            <a:off x="2895600" y="4277591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Intel, </a:t>
            </a:r>
            <a:r>
              <a:rPr lang="en-US" dirty="0" smtClean="0"/>
              <a:t>Qualcomm, ZTE, Ericsson, Samsung</a:t>
            </a:r>
            <a:endParaRPr lang="en-US" dirty="0"/>
          </a:p>
        </p:txBody>
      </p:sp>
      <p:sp>
        <p:nvSpPr>
          <p:cNvPr id="5" name="正方形/長方形 6"/>
          <p:cNvSpPr>
            <a:spLocks noChangeArrowheads="1"/>
          </p:cNvSpPr>
          <p:nvPr/>
        </p:nvSpPr>
        <p:spPr bwMode="auto">
          <a:xfrm>
            <a:off x="214385" y="170240"/>
            <a:ext cx="5383212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</a:t>
            </a:r>
            <a:r>
              <a:rPr kumimoji="1" lang="en-US" altLang="zh-CN" sz="2000" dirty="0" smtClean="0">
                <a:latin typeface="Arial" charset="0"/>
                <a:ea typeface="Batang" pitchFamily="18" charset="-127"/>
                <a:cs typeface="Times New Roman" pitchFamily="18" charset="0"/>
              </a:rPr>
              <a:t>Meeting #80bis</a:t>
            </a:r>
          </a:p>
          <a:p>
            <a:pPr fontAlgn="base" hangingPunct="0"/>
            <a:r>
              <a:rPr kumimoji="1" lang="en-GB" sz="2000" dirty="0">
                <a:latin typeface="Arial" charset="0"/>
                <a:ea typeface="Batang" pitchFamily="18" charset="-127"/>
                <a:cs typeface="Times New Roman" pitchFamily="18" charset="0"/>
              </a:rPr>
              <a:t>Ljubljana, Slovenia, 10 - 14 Oct, 2016</a:t>
            </a:r>
            <a:endParaRPr kumimoji="1" lang="en-US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6" name="正方形/長方形 5"/>
          <p:cNvSpPr>
            <a:spLocks noChangeArrowheads="1"/>
          </p:cNvSpPr>
          <p:nvPr/>
        </p:nvSpPr>
        <p:spPr bwMode="auto">
          <a:xfrm>
            <a:off x="9903475" y="309099"/>
            <a:ext cx="1944687" cy="40011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000" dirty="0" smtClean="0">
                <a:ea typeface="Batang" pitchFamily="18" charset="-127"/>
                <a:cs typeface="Times New Roman" pitchFamily="18" charset="0"/>
              </a:rPr>
              <a:t>R4-168630</a:t>
            </a:r>
            <a:endParaRPr lang="en-GB" altLang="zh-CN" sz="2000" dirty="0"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2393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 RAN4 #80bis, it has been observed that 3dB performance gain from 2-AP paired connections is not achieved in TM9 </a:t>
            </a:r>
            <a:r>
              <a:rPr lang="en-US" dirty="0"/>
              <a:t>MU t</a:t>
            </a:r>
            <a:r>
              <a:rPr lang="en-US" dirty="0" smtClean="0"/>
              <a:t>est cases of 8.3.1.1(FDD) #2 </a:t>
            </a:r>
            <a:r>
              <a:rPr lang="en-US" dirty="0"/>
              <a:t>and </a:t>
            </a:r>
            <a:r>
              <a:rPr lang="en-US" dirty="0" smtClean="0"/>
              <a:t>8.3.2.1A(TDD) #2.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  <a:p>
            <a:r>
              <a:rPr lang="en-US" dirty="0" smtClean="0"/>
              <a:t>RAN4 has agreed to investigate </a:t>
            </a:r>
            <a:r>
              <a:rPr lang="en-US" dirty="0"/>
              <a:t>performance </a:t>
            </a:r>
            <a:r>
              <a:rPr lang="en-US" dirty="0" smtClean="0"/>
              <a:t>of the </a:t>
            </a:r>
            <a:r>
              <a:rPr lang="en-US" dirty="0" err="1" smtClean="0"/>
              <a:t>testcases</a:t>
            </a:r>
            <a:r>
              <a:rPr lang="en-US" dirty="0" smtClean="0"/>
              <a:t> in the next RAN4 meetings. </a:t>
            </a:r>
          </a:p>
          <a:p>
            <a:pPr lvl="1"/>
            <a:r>
              <a:rPr lang="en-US" dirty="0"/>
              <a:t>RAN4 #80bis </a:t>
            </a:r>
            <a:r>
              <a:rPr lang="en-US" dirty="0" smtClean="0"/>
              <a:t> </a:t>
            </a:r>
            <a:r>
              <a:rPr lang="en-GB" dirty="0"/>
              <a:t>a</a:t>
            </a:r>
            <a:r>
              <a:rPr lang="en-GB" dirty="0" smtClean="0"/>
              <a:t>greement : </a:t>
            </a:r>
            <a:r>
              <a:rPr lang="en-GB" dirty="0"/>
              <a:t>the TM9 Test 8.3.1.1#2 should be addressed in the future meeting.</a:t>
            </a:r>
            <a:endParaRPr lang="en-US" dirty="0"/>
          </a:p>
          <a:p>
            <a:pPr lvl="1"/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382304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Studies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Companies are encouraged to provide performance results on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800" dirty="0" smtClean="0"/>
              <a:t> 8.3.1.1(FDD</a:t>
            </a:r>
            <a:r>
              <a:rPr lang="en-US" sz="2800" dirty="0"/>
              <a:t>) #2 </a:t>
            </a:r>
            <a:endParaRPr lang="en-US" sz="2800" dirty="0" smtClean="0"/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800" dirty="0" smtClean="0"/>
              <a:t> 8.3.2.1A(TDD</a:t>
            </a:r>
            <a:r>
              <a:rPr lang="en-US" sz="2800" dirty="0"/>
              <a:t>) #</a:t>
            </a:r>
            <a:r>
              <a:rPr lang="en-US" sz="2800" dirty="0" smtClean="0"/>
              <a:t>2</a:t>
            </a:r>
          </a:p>
          <a:p>
            <a:pPr lvl="1">
              <a:buFont typeface="Courier New" panose="02070309020205020404" pitchFamily="49" charset="0"/>
              <a:buChar char="o"/>
            </a:pPr>
            <a:endParaRPr lang="en-US" sz="2800" dirty="0"/>
          </a:p>
          <a:p>
            <a:r>
              <a:rPr lang="en-US" dirty="0"/>
              <a:t> </a:t>
            </a:r>
            <a:r>
              <a:rPr lang="en-US" dirty="0" smtClean="0"/>
              <a:t>Performance below are </a:t>
            </a:r>
            <a:r>
              <a:rPr lang="en-US" dirty="0" smtClean="0"/>
              <a:t>compared.</a:t>
            </a:r>
            <a:endParaRPr lang="en-US" dirty="0" smtClean="0"/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800" dirty="0" smtClean="0"/>
              <a:t> 2-RX AP UE performance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800" dirty="0" smtClean="0"/>
              <a:t> 4-RX AP UE performance with 2-RX AP paired connections </a:t>
            </a:r>
            <a:br>
              <a:rPr lang="en-US" sz="2800" dirty="0" smtClean="0"/>
            </a:br>
            <a:r>
              <a:rPr lang="en-US" sz="2800" dirty="0" smtClean="0"/>
              <a:t>	</a:t>
            </a:r>
            <a:r>
              <a:rPr lang="en-US" sz="1800" dirty="0" smtClean="0"/>
              <a:t>(see R4-167006, </a:t>
            </a:r>
            <a:r>
              <a:rPr lang="en-US" sz="1800" dirty="0"/>
              <a:t>Figure 8.1.2.6.1-1 </a:t>
            </a:r>
            <a:r>
              <a:rPr lang="en-US" sz="1800" dirty="0" smtClean="0"/>
              <a:t>for </a:t>
            </a:r>
            <a:r>
              <a:rPr lang="en-US" sz="1800" dirty="0"/>
              <a:t>2-RX AP paired </a:t>
            </a:r>
            <a:r>
              <a:rPr lang="en-US" sz="1800" dirty="0" smtClean="0"/>
              <a:t>connections 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800" dirty="0" smtClean="0"/>
              <a:t> 4-RX AP UE performance</a:t>
            </a:r>
            <a:endParaRPr lang="en-US" sz="2800" dirty="0"/>
          </a:p>
          <a:p>
            <a:endParaRPr lang="en-US" dirty="0"/>
          </a:p>
          <a:p>
            <a:pPr lvl="1"/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pPr marL="0" indent="0" hangingPunct="0">
              <a:buNone/>
            </a:pPr>
            <a:endParaRPr lang="en-US" dirty="0" smtClean="0"/>
          </a:p>
          <a:p>
            <a:pPr hangingPunct="0"/>
            <a:endParaRPr lang="en-US" dirty="0" smtClean="0"/>
          </a:p>
          <a:p>
            <a:pPr hangingPunct="0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14994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1369</TotalTime>
  <Words>115</Words>
  <Application>Microsoft Office PowerPoint</Application>
  <PresentationFormat>Widescreen</PresentationFormat>
  <Paragraphs>36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Batang</vt:lpstr>
      <vt:lpstr>Arial</vt:lpstr>
      <vt:lpstr>Calibri</vt:lpstr>
      <vt:lpstr>Calibri Light</vt:lpstr>
      <vt:lpstr>Courier New</vt:lpstr>
      <vt:lpstr>Times New Roman</vt:lpstr>
      <vt:lpstr>Office Theme</vt:lpstr>
      <vt:lpstr>Way forward on TM9 Test 8.3.1.1 #2 with 4Rx </vt:lpstr>
      <vt:lpstr>Background</vt:lpstr>
      <vt:lpstr>Performance Studies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MIB acquisition delay</dc:title>
  <dc:creator>Sahai, Achaleshwar</dc:creator>
  <cp:keywords>CTPClassification=CTP_PUBLIC:VisualMarkings=</cp:keywords>
  <cp:lastModifiedBy>Yoon, Daejung</cp:lastModifiedBy>
  <cp:revision>58</cp:revision>
  <dcterms:created xsi:type="dcterms:W3CDTF">2016-08-25T16:07:43Z</dcterms:created>
  <dcterms:modified xsi:type="dcterms:W3CDTF">2016-10-11T16:18:01Z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94de3dcc-c53a-4b42-9dab-b3aa9e009e3d</vt:lpwstr>
  </property>
  <property fmtid="{D5CDD505-2E9C-101B-9397-08002B2CF9AE}" pid="3" name="CTP_TimeStamp">
    <vt:lpwstr>2016-10-11 16:18:01Z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