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1" r:id="rId3"/>
    <p:sldId id="256" r:id="rId4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0" autoAdjust="0"/>
    <p:restoredTop sz="94660"/>
  </p:normalViewPr>
  <p:slideViewPr>
    <p:cSldViewPr snapToGrid="0">
      <p:cViewPr varScale="1">
        <p:scale>
          <a:sx n="91" d="100"/>
          <a:sy n="91" d="100"/>
        </p:scale>
        <p:origin x="57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314D5-BCB5-4450-BB01-AB86064B9FB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4925" y="313816"/>
            <a:ext cx="8536488" cy="730969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135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</a:t>
            </a:r>
            <a:r>
              <a:rPr lang="de-DE" sz="135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#80</a:t>
            </a:r>
            <a:r>
              <a:rPr lang="de-DE" sz="135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			</a:t>
            </a:r>
            <a:r>
              <a:rPr lang="de-DE" sz="135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R4-167193</a:t>
            </a:r>
            <a:r>
              <a:rPr lang="de-DE" sz="135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August 22</a:t>
            </a:r>
            <a:r>
              <a:rPr lang="en-US" sz="14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‒ 26</a:t>
            </a:r>
            <a:r>
              <a:rPr lang="en-US" sz="14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, 2016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Gothenburg, SE</a:t>
            </a:r>
          </a:p>
        </p:txBody>
      </p:sp>
      <p:sp>
        <p:nvSpPr>
          <p:cNvPr id="8" name="Rectangle 7"/>
          <p:cNvSpPr/>
          <p:nvPr/>
        </p:nvSpPr>
        <p:spPr>
          <a:xfrm>
            <a:off x="274924" y="1245460"/>
            <a:ext cx="8312027" cy="638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sz="1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8.18.2.1</a:t>
            </a:r>
            <a:endParaRPr lang="en-US" sz="105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</a:t>
            </a:r>
            <a:r>
              <a:rPr lang="en-US" sz="1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Approval</a:t>
            </a:r>
            <a:endParaRPr lang="en-US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6" y="2774714"/>
            <a:ext cx="8312027" cy="1561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Way Forward on UE </a:t>
            </a:r>
            <a:r>
              <a:rPr lang="en-US" sz="3200" b="1" dirty="0" err="1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Tx</a:t>
            </a:r>
            <a:r>
              <a:rPr lang="en-US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requirements for </a:t>
            </a:r>
            <a:r>
              <a:rPr lang="en-US" sz="3200" b="1" dirty="0" err="1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eLAA</a:t>
            </a: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Qualcomm Incorporated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Agreements</a:t>
            </a:r>
          </a:p>
          <a:p>
            <a:pPr lvl="1"/>
            <a:r>
              <a:rPr lang="en-US" dirty="0" smtClean="0"/>
              <a:t>Max output power = [20] </a:t>
            </a:r>
            <a:r>
              <a:rPr lang="en-US" dirty="0" err="1" smtClean="0"/>
              <a:t>dBm</a:t>
            </a:r>
            <a:r>
              <a:rPr lang="en-US" dirty="0" smtClean="0"/>
              <a:t> (for purpose of MPR simulations)</a:t>
            </a:r>
          </a:p>
          <a:p>
            <a:pPr lvl="2"/>
            <a:r>
              <a:rPr lang="en-US" dirty="0" smtClean="0"/>
              <a:t>Further investigation to evaluate compliance with PSD limit</a:t>
            </a:r>
          </a:p>
          <a:p>
            <a:pPr lvl="1"/>
            <a:r>
              <a:rPr lang="en-US" dirty="0" smtClean="0"/>
              <a:t>ACLR</a:t>
            </a:r>
            <a:r>
              <a:rPr lang="en-US" baseline="-25000" dirty="0" smtClean="0"/>
              <a:t>1</a:t>
            </a:r>
            <a:r>
              <a:rPr lang="en-US" dirty="0" smtClean="0"/>
              <a:t> = 30 dB</a:t>
            </a:r>
          </a:p>
          <a:p>
            <a:pPr lvl="1"/>
            <a:r>
              <a:rPr lang="en-US" dirty="0" smtClean="0"/>
              <a:t>General SEM:  </a:t>
            </a:r>
            <a:r>
              <a:rPr lang="en-US" dirty="0" smtClean="0"/>
              <a:t>[Reuse </a:t>
            </a:r>
            <a:r>
              <a:rPr lang="en-US" dirty="0" smtClean="0"/>
              <a:t>LTE general </a:t>
            </a:r>
            <a:r>
              <a:rPr lang="en-US" dirty="0" smtClean="0"/>
              <a:t>SEM] (for purpose of MPR simulations)</a:t>
            </a:r>
            <a:endParaRPr lang="en-US" dirty="0" smtClean="0"/>
          </a:p>
          <a:p>
            <a:pPr lvl="1"/>
            <a:r>
              <a:rPr lang="en-US" dirty="0" smtClean="0"/>
              <a:t>Spurious emissions:  Reuse LTE spurious emissions</a:t>
            </a:r>
          </a:p>
          <a:p>
            <a:pPr lvl="2"/>
            <a:r>
              <a:rPr lang="en-US" dirty="0" smtClean="0"/>
              <a:t>Extend upper frequency range to 26 GHz (per ITU-R SM.329)</a:t>
            </a:r>
          </a:p>
          <a:p>
            <a:pPr lvl="1"/>
            <a:r>
              <a:rPr lang="en-US" dirty="0" smtClean="0"/>
              <a:t>EVM: Reuse LTE </a:t>
            </a:r>
            <a:r>
              <a:rPr lang="en-US" dirty="0" smtClean="0"/>
              <a:t>EVM</a:t>
            </a:r>
            <a:endParaRPr lang="en-US" dirty="0" smtClean="0"/>
          </a:p>
          <a:p>
            <a:r>
              <a:rPr lang="en-US" dirty="0" smtClean="0"/>
              <a:t>To be studied for next meeting</a:t>
            </a:r>
          </a:p>
          <a:p>
            <a:pPr lvl="1"/>
            <a:r>
              <a:rPr lang="en-US" dirty="0" smtClean="0"/>
              <a:t>MPR for general emission requirements</a:t>
            </a:r>
          </a:p>
          <a:p>
            <a:pPr lvl="2"/>
            <a:r>
              <a:rPr lang="en-US" dirty="0" smtClean="0"/>
              <a:t>May not reflect in-band emission depending on agreement of the </a:t>
            </a:r>
            <a:r>
              <a:rPr lang="en-US" dirty="0" smtClean="0"/>
              <a:t>requirement</a:t>
            </a:r>
          </a:p>
          <a:p>
            <a:pPr lvl="2"/>
            <a:r>
              <a:rPr lang="en-US" dirty="0" smtClean="0"/>
              <a:t>QPSK, 16QAM, 64QAM initially, 256QAM to be addressed later</a:t>
            </a:r>
            <a:endParaRPr lang="en-US" dirty="0" smtClean="0"/>
          </a:p>
          <a:p>
            <a:pPr lvl="1"/>
            <a:r>
              <a:rPr lang="en-US" dirty="0" smtClean="0"/>
              <a:t>Additional spurious emissions</a:t>
            </a:r>
          </a:p>
          <a:p>
            <a:pPr lvl="2"/>
            <a:r>
              <a:rPr lang="en-US" dirty="0" smtClean="0"/>
              <a:t>To include ETSI SEM, other regional SEM, ACLR</a:t>
            </a:r>
            <a:r>
              <a:rPr lang="en-US" baseline="-25000" dirty="0" smtClean="0"/>
              <a:t>2</a:t>
            </a:r>
            <a:r>
              <a:rPr lang="en-US" dirty="0" smtClean="0"/>
              <a:t>=40dB</a:t>
            </a:r>
            <a:endParaRPr lang="en-US" baseline="-25000" dirty="0" smtClean="0"/>
          </a:p>
          <a:p>
            <a:pPr lvl="2"/>
            <a:r>
              <a:rPr lang="en-US" dirty="0" smtClean="0"/>
              <a:t>A-MPR for additional spurious emissions</a:t>
            </a:r>
          </a:p>
        </p:txBody>
      </p:sp>
    </p:spTree>
    <p:extLst>
      <p:ext uri="{BB962C8B-B14F-4D97-AF65-F5344CB8AC3E}">
        <p14:creationId xmlns:p14="http://schemas.microsoft.com/office/powerpoint/2010/main" val="3825850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 hangingPunct="0"/>
            <a:r>
              <a:rPr lang="en-GB" dirty="0"/>
              <a:t>R4-165237, "ACLR for </a:t>
            </a:r>
            <a:r>
              <a:rPr lang="en-GB" dirty="0" err="1"/>
              <a:t>eLAA</a:t>
            </a:r>
            <a:r>
              <a:rPr lang="en-GB" dirty="0"/>
              <a:t> UEs" (NTT DOCOMO, INC.). (other)</a:t>
            </a:r>
            <a:endParaRPr lang="en-US" dirty="0"/>
          </a:p>
          <a:p>
            <a:pPr lvl="0" hangingPunct="0"/>
            <a:r>
              <a:rPr lang="en-GB" dirty="0"/>
              <a:t>R4-165409, "</a:t>
            </a:r>
            <a:r>
              <a:rPr lang="en-GB" dirty="0" err="1"/>
              <a:t>eLAA</a:t>
            </a:r>
            <a:r>
              <a:rPr lang="en-GB" dirty="0"/>
              <a:t> PA model" (Nokia). (other)</a:t>
            </a:r>
            <a:endParaRPr lang="en-US" dirty="0"/>
          </a:p>
          <a:p>
            <a:pPr lvl="0" hangingPunct="0"/>
            <a:r>
              <a:rPr lang="en-GB" dirty="0" smtClean="0"/>
              <a:t>R4-166176</a:t>
            </a:r>
            <a:r>
              <a:rPr lang="en-GB" dirty="0"/>
              <a:t>, "Discussion on Power Spectral Density of UL transmissions in </a:t>
            </a:r>
            <a:r>
              <a:rPr lang="en-GB" dirty="0" err="1"/>
              <a:t>eLAA</a:t>
            </a:r>
            <a:r>
              <a:rPr lang="en-GB" dirty="0"/>
              <a:t>" (BROADCOM LIMITED). (discussion)</a:t>
            </a:r>
            <a:endParaRPr lang="en-US" dirty="0"/>
          </a:p>
          <a:p>
            <a:pPr lvl="0" hangingPunct="0"/>
            <a:r>
              <a:rPr lang="en-GB" dirty="0"/>
              <a:t>R4-166499, "General UE </a:t>
            </a:r>
            <a:r>
              <a:rPr lang="en-GB" dirty="0" err="1"/>
              <a:t>Tx</a:t>
            </a:r>
            <a:r>
              <a:rPr lang="en-GB" dirty="0"/>
              <a:t> requirements for </a:t>
            </a:r>
            <a:r>
              <a:rPr lang="en-GB" dirty="0" err="1"/>
              <a:t>eLAA</a:t>
            </a:r>
            <a:r>
              <a:rPr lang="en-GB" dirty="0"/>
              <a:t> in Band 46" (Qualcomm Incorporated). (discussion)</a:t>
            </a:r>
            <a:endParaRPr lang="en-US" dirty="0"/>
          </a:p>
          <a:p>
            <a:pPr lvl="0" hangingPunct="0"/>
            <a:r>
              <a:rPr lang="en-GB" dirty="0"/>
              <a:t>R4-166500, "</a:t>
            </a:r>
            <a:r>
              <a:rPr lang="en-GB" dirty="0" err="1"/>
              <a:t>eLAA</a:t>
            </a:r>
            <a:r>
              <a:rPr lang="en-GB" dirty="0"/>
              <a:t> UE MPR" (Qualcomm Incorporated). (discussion)</a:t>
            </a:r>
            <a:endParaRPr lang="en-US" dirty="0"/>
          </a:p>
          <a:p>
            <a:pPr lvl="0" hangingPunct="0"/>
            <a:r>
              <a:rPr lang="en-GB" dirty="0"/>
              <a:t>R4-166538, "UE unwanted emission mask in Rel-14 </a:t>
            </a:r>
            <a:r>
              <a:rPr lang="en-GB" dirty="0" err="1"/>
              <a:t>eLAA</a:t>
            </a:r>
            <a:r>
              <a:rPr lang="en-GB" dirty="0"/>
              <a:t>" (Ericsson). (other)</a:t>
            </a:r>
            <a:endParaRPr lang="en-US" dirty="0"/>
          </a:p>
          <a:p>
            <a:pPr lvl="0" hangingPunct="0"/>
            <a:r>
              <a:rPr lang="en-GB" dirty="0"/>
              <a:t>R4-166539, "CR on UE unwanted emission mask in Rel-14 </a:t>
            </a:r>
            <a:r>
              <a:rPr lang="en-GB" dirty="0" err="1"/>
              <a:t>eLAA</a:t>
            </a:r>
            <a:r>
              <a:rPr lang="en-GB" dirty="0"/>
              <a:t>" (Ericsson). (CR</a:t>
            </a:r>
            <a:r>
              <a:rPr lang="en-GB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0252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5680</TotalTime>
  <Words>262</Words>
  <Application>Microsoft Office PowerPoint</Application>
  <PresentationFormat>On-screen Show (4:3)</PresentationFormat>
  <Paragraphs>31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Way Forward</vt:lpstr>
      <vt:lpstr>References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Fong, Gene</cp:lastModifiedBy>
  <cp:revision>30</cp:revision>
  <cp:lastPrinted>2015-11-02T18:42:05Z</cp:lastPrinted>
  <dcterms:created xsi:type="dcterms:W3CDTF">2015-10-30T15:37:37Z</dcterms:created>
  <dcterms:modified xsi:type="dcterms:W3CDTF">2016-08-26T13:05:29Z</dcterms:modified>
</cp:coreProperties>
</file>