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92" autoAdjust="0"/>
    <p:restoredTop sz="94660"/>
  </p:normalViewPr>
  <p:slideViewPr>
    <p:cSldViewPr>
      <p:cViewPr varScale="1">
        <p:scale>
          <a:sx n="74" d="100"/>
          <a:sy n="74" d="100"/>
        </p:scale>
        <p:origin x="-4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MCL Relaxation for New Power Class for enhanced NB-IOT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u-blox, Neul, </a:t>
            </a:r>
            <a:r>
              <a:rPr lang="en-US" dirty="0">
                <a:solidFill>
                  <a:schemeClr val="tx1"/>
                </a:solidFill>
              </a:rPr>
              <a:t>Huawei, </a:t>
            </a:r>
            <a:r>
              <a:rPr lang="en-US" dirty="0" smtClean="0">
                <a:solidFill>
                  <a:schemeClr val="tx1"/>
                </a:solidFill>
              </a:rPr>
              <a:t>HiSilicon, Vodafone, Nokia, Ericsson, Deutsche Telekom, ASTRI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R4-167174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#80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-26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8.23.1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864096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836712"/>
            <a:ext cx="8363272" cy="576064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New power class(es) has been specified as one of the enhancements feature for Rel-14 enhanced NB-IoT.</a:t>
            </a:r>
          </a:p>
          <a:p>
            <a:pPr marL="400050" lvl="1" indent="0">
              <a:buNone/>
            </a:pPr>
            <a:r>
              <a:rPr lang="en-US" sz="2400" b="1" i="1" u="sng" dirty="0" smtClean="0"/>
              <a:t>New </a:t>
            </a:r>
            <a:r>
              <a:rPr lang="en-US" sz="2400" b="1" i="1" u="sng" dirty="0"/>
              <a:t>Power Class(es</a:t>
            </a:r>
            <a:r>
              <a:rPr lang="en-US" sz="2400" b="1" i="1" u="sng" dirty="0" smtClean="0"/>
              <a:t>)</a:t>
            </a:r>
            <a:endParaRPr lang="en-GB" sz="2400" dirty="0"/>
          </a:p>
          <a:p>
            <a:pPr lvl="1" fontAlgn="base" hangingPunct="0"/>
            <a:r>
              <a:rPr lang="en-US" sz="2400" i="1" dirty="0"/>
              <a:t>Evaluate and, if appropriate, specify new UE power class(es) (e.g. 14dBm), and any necessary signaling support, to support lower maximum transmit power suitable for small form-factor batteries, with appropriate MCL relaxations </a:t>
            </a:r>
            <a:r>
              <a:rPr lang="en-US" sz="2400" i="1" dirty="0" smtClean="0"/>
              <a:t>compared </a:t>
            </a:r>
            <a:r>
              <a:rPr lang="en-US" sz="2400" i="1" dirty="0"/>
              <a:t>to Rel-13 (RAN4, RAN2</a:t>
            </a:r>
            <a:r>
              <a:rPr lang="en-US" sz="2400" i="1" dirty="0" smtClean="0"/>
              <a:t>)</a:t>
            </a:r>
            <a:endParaRPr lang="en-GB" sz="2400" dirty="0" smtClean="0"/>
          </a:p>
          <a:p>
            <a:pPr fontAlgn="base" hangingPunct="0"/>
            <a:r>
              <a:rPr lang="en-GB" sz="2400" dirty="0" smtClean="0"/>
              <a:t>In RAN4#80, several companies identified the need for a lower power class UE for e.g. small form-factor devices, in addition, corresponding MCL relaxation was discussed for certain type of applications.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419509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A reduction </a:t>
            </a:r>
            <a:r>
              <a:rPr lang="en-GB" sz="2800" dirty="0"/>
              <a:t>in maximum coupling loss shall be applied for UEs that adopt the lower transmit power </a:t>
            </a:r>
            <a:r>
              <a:rPr lang="en-GB" sz="2800" dirty="0" smtClean="0"/>
              <a:t>class. </a:t>
            </a:r>
          </a:p>
          <a:p>
            <a:pPr lvl="1"/>
            <a:r>
              <a:rPr lang="en-GB" dirty="0" smtClean="0"/>
              <a:t>Companies are invited to evaluate the appropriate maximum output power for the new power class with MCL relaxation as compared to 164dB MCL.</a:t>
            </a:r>
          </a:p>
          <a:p>
            <a:pPr lvl="3"/>
            <a:r>
              <a:rPr lang="en-GB" dirty="0" smtClean="0"/>
              <a:t>For example: 164 - (23 - P</a:t>
            </a:r>
            <a:r>
              <a:rPr lang="en-GB" dirty="0"/>
              <a:t>) </a:t>
            </a:r>
            <a:r>
              <a:rPr lang="en-GB" dirty="0" smtClean="0"/>
              <a:t>dB, whereas the reduction in MCL is (23-P), whereas P is the maximum transmission power of the new UE power class</a:t>
            </a:r>
          </a:p>
          <a:p>
            <a:pPr lvl="3"/>
            <a:r>
              <a:rPr lang="en-GB" dirty="0" smtClean="0"/>
              <a:t>The group will evaluate for example P = 14dBm as a starting point</a:t>
            </a:r>
          </a:p>
        </p:txBody>
      </p:sp>
    </p:spTree>
    <p:extLst>
      <p:ext uri="{BB962C8B-B14F-4D97-AF65-F5344CB8AC3E}">
        <p14:creationId xmlns:p14="http://schemas.microsoft.com/office/powerpoint/2010/main" val="328305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11302</TotalTime>
  <Words>246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MCL Relaxation for New Power Class for enhanced NB-IOT</vt:lpstr>
      <vt:lpstr>Background</vt:lpstr>
      <vt:lpstr>Proposal 1</vt:lpstr>
    </vt:vector>
  </TitlesOfParts>
  <Company>u-blox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MCL Relaxation for New Power Class</dc:title>
  <dc:creator>Sylvia Lu</dc:creator>
  <cp:lastModifiedBy>Sylvia Lu</cp:lastModifiedBy>
  <cp:revision>315</cp:revision>
  <dcterms:created xsi:type="dcterms:W3CDTF">2015-04-22T00:12:23Z</dcterms:created>
  <dcterms:modified xsi:type="dcterms:W3CDTF">2016-08-26T10:14:44Z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(4)xtq7ia3tUi+XT4QmewzL+f3VzGyD2CeGj5TJbbt0xJIWB2pNJqWgdCEKOytpUK/LzXOolLSM
rR3IlJ64Euzj04XHeaV/u63eeK/q/+wo2oaazVXF3ob68zMRspYYxs8MnPJ41Kl56VhudKY3
PUtOTX731p0sUOznWGHutXJ9fzT6U+L/ZHF1lgA9SPmvkZxW+exCA50t/QU4ABVq3JqqK9NU
0gW52xfTRfAZyj+O5g</vt:lpwstr>
  </property>
  <property fmtid="{D5CDD505-2E9C-101B-9397-08002B2CF9AE}" pid="4" name="_new_ms_pID_725431">
    <vt:lpwstr>KiF9fygsZ69a23ZY5tnDjEUUbF894XlxKiLu2C5brr10fb4iZiMrrq
YU+7vvT40F5PbLBfyafUqdM58jaMsFEXZ48Mrc23Dl02CHdphTQVTI+lNJOi6yB1lOP8lYBo
vsAQBYIQ7A6tFbAtdz1ng+5j3DtAvsa2eCM4JsiXmX63H+rqDxtCVRQylmMDfO3EA+e8WNDQ
gh4O1HFrumKgIvWwzEBzTOuk0TnysX03UmXs</vt:lpwstr>
  </property>
  <property fmtid="{D5CDD505-2E9C-101B-9397-08002B2CF9AE}" pid="5" name="_new_ms_pID_725432">
    <vt:lpwstr>TP55GUAQMxUujpS/41LMSdxn/1ZdmAgqMck8
eztj02Dpw5mrcCJW2PEDv9q7B2CM4/58TQR5Azn78rxa9gRl0988o/8yqSlhaXGbzFcO9OyE
X6/SEDBrY5ON3OCFV8cGf6Kp+rauA/5NnkZzEoEFajWWcN7eVDDg437paMWcqnaTA2gzukUU
OiHOqdgf5X4YCsjeshLp5We5aoDWSe7kjXrdTywI2gOIzAmHMtVCxf</vt:lpwstr>
  </property>
  <property fmtid="{D5CDD505-2E9C-101B-9397-08002B2CF9AE}" pid="6" name="_new_ms_pID_725433">
    <vt:lpwstr>BN8Ht8une8h/JBc+gM
1+Q7VVEYX3TTIUrfAm4vK7qDICzalXpaxk/145oAY/lQCceo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1453135768</vt:lpwstr>
  </property>
</Properties>
</file>