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256" r:id="rId2"/>
    <p:sldId id="26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1122363"/>
            <a:ext cx="12192001" cy="2387600"/>
          </a:xfrm>
        </p:spPr>
        <p:txBody>
          <a:bodyPr>
            <a:normAutofit/>
          </a:bodyPr>
          <a:lstStyle/>
          <a:p>
            <a:r>
              <a:rPr lang="en-US" sz="4400"/>
              <a:t>WF on V2X UE RF requirements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Ericsson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R4-167151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" y="-110"/>
            <a:ext cx="5410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</a:t>
            </a:r>
            <a:r>
              <a:rPr lang="en-US" altLang="ja-JP" dirty="0" smtClean="0">
                <a:ea typeface="MS PGothic" pitchFamily="34" charset="-128"/>
              </a:rPr>
              <a:t>#80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US" altLang="zh-CN" dirty="0" smtClean="0"/>
              <a:t>Gothenburg</a:t>
            </a:r>
            <a:r>
              <a:rPr lang="en-US" altLang="zh-CN" dirty="0"/>
              <a:t>, Sweden, 22nd Aug 2016 - 26th Aug 2016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4" y="365126"/>
            <a:ext cx="10983686" cy="610920"/>
          </a:xfrm>
        </p:spPr>
        <p:txBody>
          <a:bodyPr/>
          <a:lstStyle/>
          <a:p>
            <a:r>
              <a:rPr lang="en-US" sz="3200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115" y="1109608"/>
            <a:ext cx="11702142" cy="574839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RAN4 has identified the following open issues at the end of RAN4 #80 for V2V WI for the support of standalone V2V operation on B47 with GNSS only </a:t>
            </a:r>
            <a:r>
              <a:rPr lang="en-US" smtClean="0"/>
              <a:t>synchronization source. </a:t>
            </a:r>
            <a:r>
              <a:rPr lang="en-US" altLang="zh-CN" dirty="0"/>
              <a:t>These open issues also exist for V2X service, which </a:t>
            </a:r>
            <a:r>
              <a:rPr lang="en-US" altLang="zh-CN" dirty="0" smtClean="0"/>
              <a:t>may be </a:t>
            </a:r>
            <a:r>
              <a:rPr lang="en-US" altLang="zh-CN" dirty="0"/>
              <a:t>further studied in V2X WI:</a:t>
            </a:r>
            <a:endParaRPr lang="en-US" dirty="0" smtClean="0"/>
          </a:p>
          <a:p>
            <a:endParaRPr lang="en-US" dirty="0"/>
          </a:p>
          <a:p>
            <a:pPr lvl="1"/>
            <a:r>
              <a:rPr lang="en-US" dirty="0" smtClean="0"/>
              <a:t>Issue </a:t>
            </a:r>
            <a:r>
              <a:rPr lang="en-US" dirty="0"/>
              <a:t>1</a:t>
            </a:r>
            <a:r>
              <a:rPr lang="en-US" dirty="0" smtClean="0"/>
              <a:t>: MPR </a:t>
            </a:r>
            <a:r>
              <a:rPr lang="en-US" dirty="0"/>
              <a:t>for PSCCH + PSSCH on </a:t>
            </a:r>
            <a:r>
              <a:rPr lang="en-US" dirty="0" smtClean="0"/>
              <a:t>adjacent/non-adjacent </a:t>
            </a:r>
            <a:r>
              <a:rPr lang="en-US" dirty="0"/>
              <a:t>PRBs need further </a:t>
            </a:r>
            <a:r>
              <a:rPr lang="en-US" dirty="0" smtClean="0"/>
              <a:t>study</a:t>
            </a:r>
            <a:endParaRPr lang="en-US" dirty="0"/>
          </a:p>
          <a:p>
            <a:pPr lvl="2"/>
            <a:r>
              <a:rPr lang="en-US" dirty="0"/>
              <a:t>Considerations: Separate DFT </a:t>
            </a:r>
            <a:r>
              <a:rPr lang="en-US" dirty="0" smtClean="0"/>
              <a:t>pre-coder</a:t>
            </a:r>
            <a:r>
              <a:rPr lang="en-US" dirty="0"/>
              <a:t>, PRB size and location constraints, PSD imbalance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Issue 2: A-MPR </a:t>
            </a:r>
            <a:r>
              <a:rPr lang="en-US" dirty="0"/>
              <a:t>for PSCCH + PSSCH on </a:t>
            </a:r>
            <a:r>
              <a:rPr lang="en-US" dirty="0" smtClean="0"/>
              <a:t>adjacent/non-adjacent </a:t>
            </a:r>
            <a:r>
              <a:rPr lang="en-US" dirty="0"/>
              <a:t>PRBs need further </a:t>
            </a:r>
            <a:r>
              <a:rPr lang="en-US" dirty="0" smtClean="0"/>
              <a:t>study</a:t>
            </a:r>
            <a:endParaRPr lang="en-US" dirty="0"/>
          </a:p>
          <a:p>
            <a:pPr lvl="2"/>
            <a:r>
              <a:rPr lang="en-US" dirty="0"/>
              <a:t>Considerations (in addition to MPR consideration): A-SEM, A-SE requirements in EN 302 571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Issue 3: </a:t>
            </a:r>
            <a:r>
              <a:rPr lang="en-US" dirty="0"/>
              <a:t>Additional spurious emissions (</a:t>
            </a:r>
            <a:r>
              <a:rPr lang="en-US" dirty="0" err="1"/>
              <a:t>Tx</a:t>
            </a:r>
            <a:r>
              <a:rPr lang="en-US" dirty="0"/>
              <a:t> and Rx) for Region 1 requires further study</a:t>
            </a:r>
          </a:p>
          <a:p>
            <a:pPr lvl="2"/>
            <a:r>
              <a:rPr lang="en-US" dirty="0"/>
              <a:t>Consideration: Requirements are specified as EIRP and different based on antenna installation. This needs further study to convert to conducted </a:t>
            </a:r>
            <a:r>
              <a:rPr lang="en-US" dirty="0" smtClean="0"/>
              <a:t>requirements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Issue 4: </a:t>
            </a:r>
            <a:r>
              <a:rPr lang="en-US" dirty="0"/>
              <a:t>Region 1 additional receiver blocking requirement of -30dBm at offset of +-50MHz from the channel center frequency needs further </a:t>
            </a:r>
            <a:r>
              <a:rPr lang="en-US" dirty="0" smtClean="0"/>
              <a:t>study</a:t>
            </a:r>
          </a:p>
          <a:p>
            <a:pPr lvl="1"/>
            <a:endParaRPr lang="en-US" dirty="0" smtClean="0"/>
          </a:p>
          <a:p>
            <a:pPr lvl="1"/>
            <a:r>
              <a:rPr lang="en-US" dirty="0"/>
              <a:t>Issue </a:t>
            </a:r>
            <a:r>
              <a:rPr lang="en-US" dirty="0" smtClean="0"/>
              <a:t>5: </a:t>
            </a:r>
            <a:r>
              <a:rPr lang="en-US" dirty="0"/>
              <a:t>Further study impacts </a:t>
            </a:r>
            <a:r>
              <a:rPr lang="en-US" dirty="0" smtClean="0"/>
              <a:t>on RF </a:t>
            </a:r>
            <a:r>
              <a:rPr lang="en-US" dirty="0"/>
              <a:t>requirements due to simultaneous PSCCH and PSSCH transmissions</a:t>
            </a:r>
          </a:p>
          <a:p>
            <a:pPr lvl="2"/>
            <a:r>
              <a:rPr lang="en-US" dirty="0" smtClean="0"/>
              <a:t>E.g. configured </a:t>
            </a:r>
            <a:r>
              <a:rPr lang="en-US" dirty="0"/>
              <a:t>transmit power (</a:t>
            </a:r>
            <a:r>
              <a:rPr lang="en-US" dirty="0" err="1"/>
              <a:t>Pcmax</a:t>
            </a:r>
            <a:r>
              <a:rPr lang="en-US" dirty="0" smtClean="0"/>
              <a:t>), EVM</a:t>
            </a:r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10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6430</TotalTime>
  <Words>226</Words>
  <Application>Microsoft Office PowerPoint</Application>
  <PresentationFormat>Widescreen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Calibri Light</vt:lpstr>
      <vt:lpstr>Office Theme</vt:lpstr>
      <vt:lpstr>WF on V2X UE RF requirements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KG</cp:lastModifiedBy>
  <cp:revision>201</cp:revision>
  <dcterms:created xsi:type="dcterms:W3CDTF">2014-10-07T03:17:11Z</dcterms:created>
  <dcterms:modified xsi:type="dcterms:W3CDTF">2016-08-26T09:12:32Z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-361728478</vt:i4>
  </property>
  <property fmtid="{D5CDD505-2E9C-101B-9397-08002B2CF9AE}" pid="3" name="_NewReviewCycle">
    <vt:lpwstr/>
  </property>
  <property fmtid="{D5CDD505-2E9C-101B-9397-08002B2CF9AE}" pid="4" name="_EmailSubject">
    <vt:lpwstr>[V2V] Open issues in RF requirements</vt:lpwstr>
  </property>
  <property fmtid="{D5CDD505-2E9C-101B-9397-08002B2CF9AE}" pid="5" name="_AuthorEmail">
    <vt:lpwstr>kgulati@qti.qualcomm.com</vt:lpwstr>
  </property>
  <property fmtid="{D5CDD505-2E9C-101B-9397-08002B2CF9AE}" pid="6" name="_AuthorEmailDisplayName">
    <vt:lpwstr>Gulati, Kapil</vt:lpwstr>
  </property>
</Properties>
</file>