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52" r:id="rId6"/>
    <p:sldId id="355" r:id="rId7"/>
    <p:sldId id="351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0"/>
    <p:restoredTop sz="87234" autoAdjust="0"/>
  </p:normalViewPr>
  <p:slideViewPr>
    <p:cSldViewPr>
      <p:cViewPr varScale="1">
        <p:scale>
          <a:sx n="84" d="100"/>
          <a:sy n="84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26.08.2016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Rel-13 DL Control Channel IM UE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Huawei,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smtClean="0">
                <a:solidFill>
                  <a:srgbClr val="898989"/>
                </a:solidFill>
              </a:rPr>
              <a:t>Qualcomm</a:t>
            </a:r>
            <a:r>
              <a:rPr lang="en-US" altLang="en-US" sz="2800" smtClean="0">
                <a:solidFill>
                  <a:srgbClr val="898989"/>
                </a:solidFill>
              </a:rPr>
              <a:t>, 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976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#80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Gothenburg, Sweden, 22 - 26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5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R4-167033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RAN4 #78 agreements (R4-161170)</a:t>
            </a:r>
          </a:p>
          <a:p>
            <a:pPr lvl="1"/>
            <a:r>
              <a:rPr lang="en-US" sz="1800" dirty="0" smtClean="0"/>
              <a:t>Two </a:t>
            </a:r>
            <a:r>
              <a:rPr lang="en-US" sz="1800" dirty="0"/>
              <a:t>types of reference IM Receiver structures for PDCCH/PCFICH/PHICH in synchronous networks</a:t>
            </a:r>
          </a:p>
          <a:p>
            <a:pPr lvl="2"/>
            <a:r>
              <a:rPr lang="en-US" sz="1600" dirty="0" smtClean="0"/>
              <a:t>Type </a:t>
            </a:r>
            <a:r>
              <a:rPr lang="en-US" sz="1600" dirty="0"/>
              <a:t>A IM receiver: LMMSE-IRC + CRS-IC</a:t>
            </a:r>
          </a:p>
          <a:p>
            <a:pPr lvl="2"/>
            <a:r>
              <a:rPr lang="en-US" sz="1600" dirty="0" smtClean="0"/>
              <a:t>Type </a:t>
            </a:r>
            <a:r>
              <a:rPr lang="en-US" sz="1600" dirty="0"/>
              <a:t>B IM receiver: E-LMMSE-IRC + CRS-IC </a:t>
            </a:r>
          </a:p>
          <a:p>
            <a:pPr lvl="1"/>
            <a:r>
              <a:rPr lang="en-US" sz="1800" dirty="0" smtClean="0"/>
              <a:t>Define </a:t>
            </a:r>
            <a:r>
              <a:rPr lang="en-US" sz="1800" dirty="0"/>
              <a:t>different UE capabilities for the two types of IM Receiver structures </a:t>
            </a:r>
          </a:p>
          <a:p>
            <a:pPr lvl="2"/>
            <a:r>
              <a:rPr lang="en-US" sz="1600" dirty="0" smtClean="0"/>
              <a:t>UE </a:t>
            </a:r>
            <a:r>
              <a:rPr lang="en-US" sz="1600" dirty="0"/>
              <a:t>Capability #1: Support Type A IM receiver</a:t>
            </a:r>
          </a:p>
          <a:p>
            <a:pPr lvl="2"/>
            <a:r>
              <a:rPr lang="en-US" sz="1600" dirty="0" smtClean="0"/>
              <a:t>UE </a:t>
            </a:r>
            <a:r>
              <a:rPr lang="en-US" sz="1600" dirty="0"/>
              <a:t>Capability #2: Support Type B IM receiver</a:t>
            </a:r>
          </a:p>
          <a:p>
            <a:r>
              <a:rPr lang="en-US" sz="2000" dirty="0"/>
              <a:t>RAN4 #78bis agreements (R4-162757)</a:t>
            </a:r>
          </a:p>
          <a:p>
            <a:pPr lvl="1"/>
            <a:r>
              <a:rPr lang="en-US" sz="1800" i="1" dirty="0"/>
              <a:t>Single UE capability should be defined for all DL control channels </a:t>
            </a:r>
            <a:endParaRPr lang="en-GB" sz="1800" dirty="0"/>
          </a:p>
          <a:p>
            <a:pPr lvl="1"/>
            <a:r>
              <a:rPr lang="en-US" sz="1800" i="1" dirty="0"/>
              <a:t>UE capabilities signaling is needed</a:t>
            </a:r>
            <a:endParaRPr lang="en-GB" sz="1800" dirty="0"/>
          </a:p>
          <a:p>
            <a:pPr lvl="1"/>
            <a:r>
              <a:rPr lang="en-US" sz="1800" i="1" dirty="0"/>
              <a:t>DL Control Channel IM receivers applicability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137150"/>
            <a:ext cx="664110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87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RAN4 </a:t>
            </a:r>
            <a:r>
              <a:rPr lang="en-US" sz="2200" dirty="0"/>
              <a:t>#78bis agreements (R4-162757)</a:t>
            </a:r>
          </a:p>
          <a:p>
            <a:pPr lvl="1"/>
            <a:r>
              <a:rPr lang="en-US" i="1" dirty="0"/>
              <a:t>Type A CCIM capability is the pre-requisite capability for Type B CCIM receiver capability. UEs with Type B CCIM receiver should support Type A CCIM processing.</a:t>
            </a:r>
            <a:endParaRPr lang="en-GB" dirty="0"/>
          </a:p>
          <a:p>
            <a:pPr lvl="1"/>
            <a:r>
              <a:rPr lang="en-US" i="1" dirty="0"/>
              <a:t>UE capabilities signaling will be introduced</a:t>
            </a:r>
            <a:endParaRPr lang="en-GB" dirty="0"/>
          </a:p>
          <a:p>
            <a:pPr lvl="2"/>
            <a:r>
              <a:rPr lang="en-US" i="1" dirty="0"/>
              <a:t>Option1: </a:t>
            </a:r>
            <a:endParaRPr lang="en-GB" dirty="0"/>
          </a:p>
          <a:p>
            <a:pPr lvl="3"/>
            <a:r>
              <a:rPr lang="en-US" sz="1400" i="1" dirty="0"/>
              <a:t>Bit #1: Support of Type A DL Control IM receiver capability </a:t>
            </a:r>
            <a:endParaRPr lang="en-GB" sz="1400" dirty="0"/>
          </a:p>
          <a:p>
            <a:pPr lvl="3"/>
            <a:r>
              <a:rPr lang="en-US" sz="1400" i="1" dirty="0"/>
              <a:t>Bit #2: Support of Type B DL Control IM receiver capability for PDCCH/PCFICH/PHICH receive processing in synchronous networks</a:t>
            </a:r>
            <a:endParaRPr lang="en-GB" sz="1400" dirty="0"/>
          </a:p>
          <a:p>
            <a:pPr lvl="2"/>
            <a:r>
              <a:rPr lang="en-US" i="1" dirty="0"/>
              <a:t>Option2: </a:t>
            </a:r>
            <a:endParaRPr lang="en-GB" dirty="0"/>
          </a:p>
          <a:p>
            <a:pPr lvl="3"/>
            <a:r>
              <a:rPr lang="en-US" sz="1400" i="1" dirty="0"/>
              <a:t>Bit #1: Support of generic Dl Control Channel IM capabilities. Depending on whether UE supports Type A/B processing it will pass different test cases to confirm the capability.</a:t>
            </a:r>
            <a:endParaRPr lang="en-GB" sz="1400" dirty="0"/>
          </a:p>
          <a:p>
            <a:pPr lvl="1"/>
            <a:r>
              <a:rPr lang="en-US" i="1" dirty="0"/>
              <a:t>Capability signaling method</a:t>
            </a:r>
            <a:endParaRPr lang="en-GB" dirty="0"/>
          </a:p>
          <a:p>
            <a:pPr lvl="2"/>
            <a:r>
              <a:rPr lang="en-US" i="1" dirty="0"/>
              <a:t>Option 1</a:t>
            </a:r>
            <a:endParaRPr lang="en-GB" dirty="0"/>
          </a:p>
          <a:p>
            <a:pPr lvl="3"/>
            <a:r>
              <a:rPr lang="en-US" sz="1400" i="1" dirty="0"/>
              <a:t>Per UE capability signaling. Signaling provided under assumption that UE supports feature on at least one CC. UE does not provide the information of supported CCs.</a:t>
            </a:r>
            <a:endParaRPr lang="en-GB" sz="1400" dirty="0"/>
          </a:p>
          <a:p>
            <a:pPr lvl="2"/>
            <a:r>
              <a:rPr lang="en-US" i="1" dirty="0"/>
              <a:t>Option 2</a:t>
            </a:r>
            <a:endParaRPr lang="en-GB" dirty="0"/>
          </a:p>
          <a:p>
            <a:pPr lvl="3"/>
            <a:r>
              <a:rPr lang="en-US" sz="1400" i="1" dirty="0"/>
              <a:t>Per CC capability signaling. Details FFS. </a:t>
            </a:r>
            <a:endParaRPr lang="en-US" sz="14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7875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WF on Rel-13 CCIM UE Capabilities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dirty="0"/>
              <a:t>Per-UE capability signaling </a:t>
            </a:r>
            <a:r>
              <a:rPr lang="en-US" dirty="0" smtClean="0"/>
              <a:t>needs to be </a:t>
            </a:r>
            <a:r>
              <a:rPr lang="en-US" dirty="0"/>
              <a:t>introduced </a:t>
            </a:r>
            <a:r>
              <a:rPr lang="en-US" dirty="0" smtClean="0"/>
              <a:t>to indicate </a:t>
            </a:r>
            <a:r>
              <a:rPr lang="en-US" dirty="0"/>
              <a:t>CCIM capability on at least one </a:t>
            </a:r>
            <a:r>
              <a:rPr lang="en-US" dirty="0" smtClean="0"/>
              <a:t>CC </a:t>
            </a:r>
            <a:r>
              <a:rPr lang="en-US" dirty="0"/>
              <a:t>for up to </a:t>
            </a:r>
            <a:r>
              <a:rPr lang="en-US" i="1" dirty="0"/>
              <a:t>N</a:t>
            </a:r>
            <a:r>
              <a:rPr lang="en-US" dirty="0"/>
              <a:t> CC CA </a:t>
            </a:r>
            <a:r>
              <a:rPr lang="en-US" dirty="0" smtClean="0"/>
              <a:t>configuration:</a:t>
            </a:r>
            <a:endParaRPr lang="en-US" dirty="0"/>
          </a:p>
          <a:p>
            <a:pPr lvl="1"/>
            <a:r>
              <a:rPr lang="en-US" sz="1800" dirty="0"/>
              <a:t>2-bit signaling </a:t>
            </a:r>
            <a:r>
              <a:rPr lang="en-US" sz="1800" dirty="0" smtClean="0"/>
              <a:t>to </a:t>
            </a:r>
            <a:r>
              <a:rPr lang="en-US" sz="1800" dirty="0"/>
              <a:t>indicate support of Type A and Type B receivers capabilities</a:t>
            </a:r>
          </a:p>
          <a:p>
            <a:pPr lvl="2"/>
            <a:r>
              <a:rPr lang="en-US" dirty="0"/>
              <a:t>Bit #1: Support of Type A DL Control IM receiver capability </a:t>
            </a:r>
          </a:p>
          <a:p>
            <a:pPr lvl="2"/>
            <a:r>
              <a:rPr lang="en-US" dirty="0"/>
              <a:t>Bit #2: Support of Type B DL Control IM receiver capability for PDCCH/PCFICH/PHICH receive processing in synchronous networks</a:t>
            </a:r>
          </a:p>
          <a:p>
            <a:pPr lvl="1" algn="just"/>
            <a:r>
              <a:rPr lang="en-US" sz="1800" i="1" dirty="0" smtClean="0"/>
              <a:t>N</a:t>
            </a:r>
            <a:r>
              <a:rPr lang="en-US" sz="1800" dirty="0" smtClean="0"/>
              <a:t> value signalling to indicate the max </a:t>
            </a:r>
            <a:r>
              <a:rPr lang="en-US" sz="1800" i="1" dirty="0" smtClean="0"/>
              <a:t>N</a:t>
            </a:r>
            <a:r>
              <a:rPr lang="en-US" sz="1800" dirty="0" smtClean="0"/>
              <a:t> CC CA configuration where UE may apply CCIM. Example</a:t>
            </a:r>
          </a:p>
          <a:p>
            <a:pPr lvl="2" algn="just"/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/>
              <a:t>= 1 =&gt; UE supports </a:t>
            </a:r>
            <a:r>
              <a:rPr lang="en-US" dirty="0" smtClean="0"/>
              <a:t>CCIM </a:t>
            </a:r>
            <a:r>
              <a:rPr lang="en-US" dirty="0"/>
              <a:t>on a single carrier</a:t>
            </a:r>
          </a:p>
          <a:p>
            <a:pPr lvl="2" algn="just"/>
            <a:r>
              <a:rPr lang="en-US" i="1" dirty="0"/>
              <a:t>N</a:t>
            </a:r>
            <a:r>
              <a:rPr lang="en-US" dirty="0"/>
              <a:t> = 2, 3, .. =&gt; UE supports </a:t>
            </a:r>
            <a:r>
              <a:rPr lang="en-US" dirty="0" smtClean="0"/>
              <a:t>CCIM </a:t>
            </a:r>
            <a:r>
              <a:rPr lang="en-US" dirty="0"/>
              <a:t>on at least one CC for up to </a:t>
            </a:r>
            <a:r>
              <a:rPr lang="en-US" i="1" dirty="0"/>
              <a:t>2,3,…</a:t>
            </a:r>
            <a:r>
              <a:rPr lang="en-US" dirty="0"/>
              <a:t> CC CA configurations. Note: UE may not perform </a:t>
            </a:r>
            <a:r>
              <a:rPr lang="en-US" dirty="0" smtClean="0"/>
              <a:t>CCIM </a:t>
            </a:r>
            <a:r>
              <a:rPr lang="en-US" dirty="0"/>
              <a:t>on more than 1 CC</a:t>
            </a:r>
            <a:r>
              <a:rPr lang="en-US" dirty="0" smtClean="0"/>
              <a:t>.</a:t>
            </a:r>
          </a:p>
          <a:p>
            <a:pPr lvl="1" algn="just"/>
            <a:r>
              <a:rPr lang="en-US" sz="1800" dirty="0" smtClean="0"/>
              <a:t>For </a:t>
            </a:r>
            <a:r>
              <a:rPr lang="en-US" sz="1800" dirty="0"/>
              <a:t>the CA scenarios the CCIM is guaranteed to be supported on at least one </a:t>
            </a:r>
            <a:r>
              <a:rPr lang="en-US" sz="1800" dirty="0"/>
              <a:t>arbitrary </a:t>
            </a:r>
            <a:r>
              <a:rPr lang="en-US" sz="1800" dirty="0" smtClean="0"/>
              <a:t>CC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8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5839</TotalTime>
  <Words>448</Words>
  <Application>Microsoft Office PowerPoint</Application>
  <PresentationFormat>On-screen Show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SimSun</vt:lpstr>
      <vt:lpstr>Arial</vt:lpstr>
      <vt:lpstr>Calibri</vt:lpstr>
      <vt:lpstr>Office Theme</vt:lpstr>
      <vt:lpstr>WF on Rel-13 DL Control Channel IM UE Capabilities</vt:lpstr>
      <vt:lpstr>Background (1)</vt:lpstr>
      <vt:lpstr>Background (2)</vt:lpstr>
      <vt:lpstr>WF on Rel-13 CCIM UE 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Andrey Chervyakov</cp:lastModifiedBy>
  <cp:revision>563</cp:revision>
  <dcterms:created xsi:type="dcterms:W3CDTF">2013-05-13T16:02:00Z</dcterms:created>
  <dcterms:modified xsi:type="dcterms:W3CDTF">2016-08-26T07:41:24Z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6ea83e7d-991c-4d33-8514-8e4fd7cf3ee5</vt:lpwstr>
  </property>
  <property fmtid="{D5CDD505-2E9C-101B-9397-08002B2CF9AE}" pid="8" name="CTP_TimeStamp">
    <vt:lpwstr>2016-08-26 07:41:23Z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</Properties>
</file>