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eAAS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84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on ACLR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ACLR defined as (Integrated power on the wanted assigned channel) / (Integrated power on the adjacent channel of the unwanted emissions) is verified by simulation to be a good metric for ensuring co-existence </a:t>
            </a:r>
            <a:r>
              <a:rPr lang="en-US" dirty="0" smtClean="0"/>
              <a:t>performance</a:t>
            </a:r>
            <a:endParaRPr lang="sv-SE" dirty="0"/>
          </a:p>
          <a:p>
            <a:pPr lvl="1"/>
            <a:r>
              <a:rPr lang="en-US" dirty="0" smtClean="0"/>
              <a:t>Integrated </a:t>
            </a:r>
            <a:r>
              <a:rPr lang="en-US" dirty="0"/>
              <a:t>power refers to a suitable approximation to total radiated power allowing for realistic measurement with reasonable time</a:t>
            </a:r>
            <a:endParaRPr lang="sv-SE" dirty="0"/>
          </a:p>
          <a:p>
            <a:r>
              <a:rPr lang="en-US" dirty="0" smtClean="0"/>
              <a:t>Further </a:t>
            </a:r>
            <a:r>
              <a:rPr lang="en-US" dirty="0"/>
              <a:t>work is needed to verify that measurement is feasible and complexity is reasonable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02115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on EVM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EVM for beams steered towards specific users has been discussed during the current and previous meetings and it was agreed that for these beams, EVM should be defined in the </a:t>
            </a:r>
            <a:r>
              <a:rPr lang="en-US" dirty="0" err="1" smtClean="0"/>
              <a:t>centre</a:t>
            </a:r>
            <a:r>
              <a:rPr lang="en-US" dirty="0" smtClean="0"/>
              <a:t> of the main lobe. The need or lack thereof of an EVM requirement for beams covering a cell was not discussed.</a:t>
            </a:r>
          </a:p>
          <a:p>
            <a:r>
              <a:rPr lang="en-US" dirty="0" smtClean="0"/>
              <a:t>For user specific beams</a:t>
            </a:r>
          </a:p>
          <a:p>
            <a:pPr lvl="1"/>
            <a:r>
              <a:rPr lang="en-US" dirty="0" smtClean="0"/>
              <a:t>EVM defined in the centre of the main lobe</a:t>
            </a:r>
          </a:p>
          <a:p>
            <a:pPr lvl="1"/>
            <a:r>
              <a:rPr lang="en-US" dirty="0" smtClean="0"/>
              <a:t>EVM met with a beam steered an</a:t>
            </a:r>
            <a:r>
              <a:rPr lang="en-US" dirty="0" smtClean="0">
                <a:solidFill>
                  <a:srgbClr val="FF0000"/>
                </a:solidFill>
              </a:rPr>
              <a:t>y</a:t>
            </a:r>
            <a:r>
              <a:rPr lang="en-US" dirty="0" smtClean="0"/>
              <a:t>where within the EIRP accuracy directions set</a:t>
            </a:r>
          </a:p>
          <a:p>
            <a:pPr lvl="1"/>
            <a:r>
              <a:rPr lang="en-US" dirty="0" smtClean="0"/>
              <a:t>EVM tested with the same beam directions as EIRP accuracy</a:t>
            </a:r>
          </a:p>
          <a:p>
            <a:r>
              <a:rPr lang="en-US" dirty="0" smtClean="0"/>
              <a:t>EVM requirement, if any, for non user specific beams TBC</a:t>
            </a:r>
          </a:p>
        </p:txBody>
      </p:sp>
    </p:spTree>
    <p:extLst>
      <p:ext uri="{BB962C8B-B14F-4D97-AF65-F5344CB8AC3E}">
        <p14:creationId xmlns:p14="http://schemas.microsoft.com/office/powerpoint/2010/main" val="331719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For further discussion/contribution</a:t>
            </a:r>
            <a:br>
              <a:rPr lang="en-US" sz="3600" dirty="0" smtClean="0"/>
            </a:br>
            <a:r>
              <a:rPr lang="en-US" sz="3600" dirty="0" smtClean="0"/>
              <a:t>(no decision; information &amp; guidance for following meetings)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SEM</a:t>
            </a:r>
          </a:p>
          <a:p>
            <a:pPr lvl="1"/>
            <a:r>
              <a:rPr lang="en-US" dirty="0" smtClean="0"/>
              <a:t>Further discuss SEM values (need for declaring active transmitters etc.)</a:t>
            </a:r>
          </a:p>
          <a:p>
            <a:pPr lvl="1"/>
            <a:r>
              <a:rPr lang="en-US" dirty="0" smtClean="0"/>
              <a:t>Further discuss TRP for in band SEM</a:t>
            </a:r>
          </a:p>
          <a:p>
            <a:r>
              <a:rPr lang="en-US" dirty="0" smtClean="0"/>
              <a:t>Reference sensitivity</a:t>
            </a:r>
          </a:p>
          <a:p>
            <a:pPr lvl="1"/>
            <a:r>
              <a:rPr lang="en-US" dirty="0" smtClean="0"/>
              <a:t>Clarify what is needed to decide whether to differentiate reference and minimum sensitivity  and whether to rename the term reference </a:t>
            </a:r>
            <a:r>
              <a:rPr lang="en-US" dirty="0" smtClean="0"/>
              <a:t>sensitivity (</a:t>
            </a:r>
            <a:r>
              <a:rPr lang="en-US" smtClean="0"/>
              <a:t>or decide)</a:t>
            </a:r>
            <a:endParaRPr lang="en-US" dirty="0" smtClean="0"/>
          </a:p>
          <a:p>
            <a:r>
              <a:rPr lang="en-US" dirty="0" smtClean="0"/>
              <a:t>Minimum sensitivity method</a:t>
            </a:r>
          </a:p>
          <a:p>
            <a:r>
              <a:rPr lang="en-US" dirty="0" smtClean="0"/>
              <a:t>Blocking</a:t>
            </a:r>
          </a:p>
          <a:p>
            <a:pPr lvl="1"/>
            <a:r>
              <a:rPr lang="en-US" dirty="0" smtClean="0"/>
              <a:t>Further discuss how to define the blocking level/direction(s) and test, considering complexities of statistical system simulation and a simple test method</a:t>
            </a:r>
          </a:p>
          <a:p>
            <a:pPr lvl="1"/>
            <a:r>
              <a:rPr lang="en-US" dirty="0" smtClean="0"/>
              <a:t>Further discuss whether throughput or some power or SINR measurement should be used as a metric, considering amongst other things uncertainty</a:t>
            </a:r>
          </a:p>
          <a:p>
            <a:pPr lvl="1"/>
            <a:r>
              <a:rPr lang="en-US" dirty="0" smtClean="0"/>
              <a:t>Further discuss how and where to determine the test pass criteria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097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293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eAAS</vt:lpstr>
      <vt:lpstr>Observations on ACLR </vt:lpstr>
      <vt:lpstr>Decision on EVM</vt:lpstr>
      <vt:lpstr>For further discussion/contribution (no decision; information &amp; guidance for following meetings)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eAAS</dc:title>
  <dc:creator>Thomas Chapman</dc:creator>
  <cp:lastModifiedBy>Thomas Chapman</cp:lastModifiedBy>
  <cp:revision>14</cp:revision>
  <dcterms:created xsi:type="dcterms:W3CDTF">2006-08-16T00:00:00Z</dcterms:created>
  <dcterms:modified xsi:type="dcterms:W3CDTF">2016-08-25T17:37:57Z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1472134784</vt:lpwstr>
  </property>
</Properties>
</file>