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1" r:id="rId3"/>
    <p:sldId id="27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85" d="100"/>
          <a:sy n="85" d="100"/>
        </p:scale>
        <p:origin x="159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GB" b="1" dirty="0"/>
              <a:t>Way forward on unidirectional RRH arrangement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792088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23424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/>
              <a:t>3GPP TSG-RAN WG4 Meeting #80	                                                      R4-166834</a:t>
            </a:r>
            <a:endParaRPr lang="zh-CN" altLang="zh-CN" dirty="0"/>
          </a:p>
          <a:p>
            <a:r>
              <a:rPr lang="sv-SE" altLang="zh-CN" b="1" dirty="0"/>
              <a:t>Gothenburg, Sweden, 22-26 August, 2016</a:t>
            </a:r>
            <a:endParaRPr lang="zh-CN" altLang="zh-CN" b="1" i="1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Simulations have been performed based on the simulation assumption agree</a:t>
            </a:r>
            <a:r>
              <a:rPr lang="en-US" altLang="zh-CN" dirty="0"/>
              <a:t> in 78bis meeting in R4-162783. </a:t>
            </a:r>
          </a:p>
          <a:p>
            <a:r>
              <a:rPr lang="en-US" altLang="zh-CN" dirty="0"/>
              <a:t>The simulations have been performed for 2 to 4 active </a:t>
            </a:r>
            <a:r>
              <a:rPr lang="en-US" altLang="zh-CN" dirty="0" err="1"/>
              <a:t>radioheads</a:t>
            </a:r>
            <a:r>
              <a:rPr lang="en-US" altLang="zh-CN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3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HST unidirectional deployment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Based on the simulations </a:t>
            </a:r>
            <a:r>
              <a:rPr lang="en-US" altLang="zh-CN" dirty="0" err="1"/>
              <a:t>sofar</a:t>
            </a:r>
            <a:r>
              <a:rPr lang="en-US" altLang="zh-CN" dirty="0"/>
              <a:t> there are some issues to study further before introducing a new requirement for the unidirectional deployment: </a:t>
            </a:r>
          </a:p>
          <a:p>
            <a:r>
              <a:rPr lang="en-US" altLang="zh-CN" dirty="0"/>
              <a:t>Performance at low speed</a:t>
            </a:r>
          </a:p>
          <a:p>
            <a:r>
              <a:rPr lang="en-US" altLang="zh-CN" dirty="0"/>
              <a:t>Doppler frequency tracking</a:t>
            </a:r>
          </a:p>
          <a:p>
            <a:pPr marL="0" indent="0">
              <a:buNone/>
            </a:pPr>
            <a:r>
              <a:rPr lang="en-US" altLang="zh-CN" dirty="0"/>
              <a:t>When these issues are resolved a </a:t>
            </a:r>
            <a:r>
              <a:rPr lang="en-US" altLang="zh-CN" dirty="0" err="1"/>
              <a:t>testcase</a:t>
            </a:r>
            <a:r>
              <a:rPr lang="en-US" altLang="zh-CN" dirty="0"/>
              <a:t> for Unidirectional deployment, 500 km/h can be developed. </a:t>
            </a:r>
          </a:p>
        </p:txBody>
      </p:sp>
    </p:spTree>
    <p:extLst>
      <p:ext uri="{BB962C8B-B14F-4D97-AF65-F5344CB8AC3E}">
        <p14:creationId xmlns:p14="http://schemas.microsoft.com/office/powerpoint/2010/main" val="4126876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6969</TotalTime>
  <Words>93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SimSun</vt:lpstr>
      <vt:lpstr>Arial</vt:lpstr>
      <vt:lpstr>Calibri</vt:lpstr>
      <vt:lpstr>Office 主题</vt:lpstr>
      <vt:lpstr>Way forward on unidirectional RRH arrangement</vt:lpstr>
      <vt:lpstr>Background</vt:lpstr>
      <vt:lpstr>WF on HST unidirectional deployment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torgny.palenius@stericsson.com</dc:creator>
  <cp:lastModifiedBy>Torgny Palenius</cp:lastModifiedBy>
  <cp:revision>241</cp:revision>
  <dcterms:created xsi:type="dcterms:W3CDTF">2016-04-07T06:35:55Z</dcterms:created>
  <dcterms:modified xsi:type="dcterms:W3CDTF">2016-08-26T08:13:25Z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(3)23yuq9zY38pu1gXoY+uzKWTZj4/n+spU+JL5+I+FzdLku5XHL8OMVnCbldUVL+DjCffVxO4s
cNkNshosW5BH0C3OYyZITQYdK0btLsvsVWxypWmmOinAGXMjUglEsEoaidc5Q3WcGXGXU5Rw
5zFhizkA8rgRR+ak+8qAPhJurYPUsOPrBblKoGz42vr/goxg6p0+LYQ/HhrU7qlGXySU0ktM
S2ec97Wwwlhhdnv8jz</vt:lpwstr>
  </property>
  <property fmtid="{D5CDD505-2E9C-101B-9397-08002B2CF9AE}" pid="3" name="_2015_ms_pID_7253431">
    <vt:lpwstr>BO+o80Ba06W9sF+CwhCYYr+gX2e24fz4hyXIvty/eQWHDbYQpghC4V
IRDCxZ/yuBiFL1lDKbYTJMHpYM90aN60GMTo3dMqvsbodf4XImmrQVL5tHA1Ao3J8sa8WtvI
v4VehpoaCcQz5qWUPP5d/MSYhk1HgClfWfatWKxFkzUsNJAy8MaU0dV4LEQHWfvsWN9rx+wP
BY3OEHNamRMh/2ZUbjO/ndh/Fv6Bd8KQBLky</vt:lpwstr>
  </property>
  <property fmtid="{D5CDD505-2E9C-101B-9397-08002B2CF9AE}" pid="4" name="_2015_ms_pID_7253432">
    <vt:lpwstr>4Dji2ua6z+ITJzOjhX9gvlrQUWVY/w7v4rAg
d/KWb4pNINc68nXYu6QCB2mpcy0Xmw==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</Properties>
</file>