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72" r:id="rId4"/>
    <p:sldId id="27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>
        <p:scale>
          <a:sx n="66" d="100"/>
          <a:sy n="66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69A0CB-660C-4CE6-912C-34AC9AEA151B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1C5E86-9439-4CA9-B5F6-BF730F7F868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488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CSI reporting performance under SFN scenario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04856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#80 	                                                             R4-166815	</a:t>
            </a:r>
            <a:endParaRPr lang="zh-CN" altLang="zh-CN" dirty="0" smtClean="0"/>
          </a:p>
          <a:p>
            <a:pPr hangingPunct="0"/>
            <a:r>
              <a:rPr lang="en-US" altLang="zh-CN" b="1" dirty="0" smtClean="0"/>
              <a:t>Gothenburg, </a:t>
            </a:r>
            <a:r>
              <a:rPr lang="en-GB" altLang="zh-CN" b="1" dirty="0" smtClean="0"/>
              <a:t>Sweden</a:t>
            </a:r>
            <a:r>
              <a:rPr lang="en-US" altLang="zh-CN" b="1" dirty="0" smtClean="0"/>
              <a:t>, 22-26 Aug, 2016</a:t>
            </a:r>
            <a:endParaRPr lang="zh-CN" altLang="zh-CN" b="1" i="1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endParaRPr lang="en-US" altLang="zh-CN" sz="2400" dirty="0" smtClean="0"/>
          </a:p>
          <a:p>
            <a:r>
              <a:rPr lang="en-US" altLang="zh-CN" dirty="0" smtClean="0"/>
              <a:t>The CSI part of the high speed enhancement WI was identified as follows, </a:t>
            </a:r>
            <a:endParaRPr lang="zh-CN" altLang="zh-CN" dirty="0" smtClean="0"/>
          </a:p>
          <a:p>
            <a:pPr lvl="1" fontAlgn="base" hangingPunct="0"/>
            <a:r>
              <a:rPr lang="en-GB" altLang="zh-CN" i="1" dirty="0" smtClean="0"/>
              <a:t>Specify new CSI requirements considered for the final solutions to enhance the downlink demodulation performance, if needed.</a:t>
            </a:r>
            <a:endParaRPr lang="zh-CN" altLang="zh-CN" dirty="0" smtClean="0"/>
          </a:p>
          <a:p>
            <a:endParaRPr lang="en-US" altLang="zh-CN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Introduce CSI test for advanced UE based on 4-taps channel model. </a:t>
            </a:r>
          </a:p>
          <a:p>
            <a:r>
              <a:rPr lang="en-US" altLang="zh-CN" dirty="0" smtClean="0"/>
              <a:t>Normalized SNR is used for CSI test.</a:t>
            </a:r>
          </a:p>
          <a:p>
            <a:r>
              <a:rPr lang="en-US" altLang="zh-CN" dirty="0" smtClean="0"/>
              <a:t>Test </a:t>
            </a:r>
            <a:r>
              <a:rPr lang="en-GB" altLang="zh-CN" dirty="0" smtClean="0"/>
              <a:t>criteria</a:t>
            </a:r>
          </a:p>
          <a:p>
            <a:pPr lvl="1"/>
            <a:r>
              <a:rPr lang="en-US" altLang="zh-CN" dirty="0" smtClean="0"/>
              <a:t>with [90]% percentage the reported CQI indices should be larger than a threshold</a:t>
            </a:r>
          </a:p>
          <a:p>
            <a:pPr lvl="1"/>
            <a:r>
              <a:rPr lang="en-GB" altLang="zh-CN" dirty="0" smtClean="0"/>
              <a:t>the reported CQI values shall be in the range of +-1 of the reported median CQI  more than [90]% of the time</a:t>
            </a:r>
          </a:p>
          <a:p>
            <a:pPr lvl="1"/>
            <a:r>
              <a:rPr lang="en-GB" altLang="zh-CN" dirty="0" smtClean="0"/>
              <a:t>Other options are not precluded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CSI test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en-US" altLang="zh-CN" dirty="0" smtClean="0"/>
              <a:t>Encourage companies to evaluate CSI reporting performance under SFN scenario and provide test </a:t>
            </a:r>
            <a:r>
              <a:rPr lang="en-GB" altLang="zh-CN" dirty="0" smtClean="0"/>
              <a:t>methods </a:t>
            </a:r>
            <a:r>
              <a:rPr lang="en-GB" altLang="zh-CN" dirty="0" smtClean="0"/>
              <a:t>for CSI test.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11534</TotalTime>
  <Words>141</Words>
  <Application>Microsoft Office PowerPoint</Application>
  <PresentationFormat>全屏显示(4:3)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CSI reporting performance under SFN scenario</vt:lpstr>
      <vt:lpstr>Background </vt:lpstr>
      <vt:lpstr>CSI test</vt:lpstr>
      <vt:lpstr>CSI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Huawei</cp:lastModifiedBy>
  <cp:revision>331</cp:revision>
  <dcterms:created xsi:type="dcterms:W3CDTF">2016-04-07T06:35:55Z</dcterms:created>
  <dcterms:modified xsi:type="dcterms:W3CDTF">2016-08-26T04:46:46Z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(3)wHjL7Pd6orcbTEoDC6LvDlAuRA7ssKyrWGdQY4FVVe9QYTyukkA7ltfAgcXlTz4NFlZy/aex
uc3HJyyKDyM33TX4CxKihf4lK2mQQay/h5/h3+83QF90cfM+07l6u8D8BrSxVqiNV8bmpXJ8
Lbi/sPzU+oxFdhoB5Nui0uGLhHjVupTs0IaFw0uvk+DNXcRXCcSsbNL86wqdWT7UCEIY/U4/
CMn0Gko/shIePwo2Iv</vt:lpwstr>
  </property>
  <property fmtid="{D5CDD505-2E9C-101B-9397-08002B2CF9AE}" pid="3" name="_2015_ms_pID_7253431">
    <vt:lpwstr>0KixVcLnHhbo0IrO+WAmwGRfOdVn0VD0zBsFpuvhsIUR1Urbvy+uHv
6TfRUBByGzZwgrfRqsYzqUdCI9DZUYk6/DLNp8nOv3lc2tFTpoaJqjVBgYx75wGvbYXtN9fa
BOLTl28p4a56CwBwpLnvHosXQ5UM4mYa7h0K09WIUqQvTFajuiHKkV/yAskzBQFHzT4UVr9A
qa2myPSWaX4BXMsK2ktCHciOr9bcSHwOHYzt</vt:lpwstr>
  </property>
  <property fmtid="{D5CDD505-2E9C-101B-9397-08002B2CF9AE}" pid="4" name="_2015_ms_pID_7253432">
    <vt:lpwstr>G6LvlQPSRtmqSo/VWLJlc2/pgh+pX8waWgWm
CfEFW10E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1469841986</vt:lpwstr>
  </property>
</Properties>
</file>