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2" r:id="rId3"/>
    <p:sldId id="268" r:id="rId4"/>
    <p:sldId id="264" r:id="rId5"/>
    <p:sldId id="26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34" autoAdjust="0"/>
    <p:restoredTop sz="99863" autoAdjust="0"/>
  </p:normalViewPr>
  <p:slideViewPr>
    <p:cSldViewPr>
      <p:cViewPr>
        <p:scale>
          <a:sx n="100" d="100"/>
          <a:sy n="100" d="100"/>
        </p:scale>
        <p:origin x="-858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E9597-66F2-4122-9691-6D8DD6BD805F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482ED-FA4F-4E7E-B464-A05C6FB4F6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264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0482ED-FA4F-4E7E-B464-A05C6FB4F6B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8553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Blind Detection </a:t>
            </a:r>
            <a:r>
              <a:rPr lang="en-US" altLang="zh-TW" smtClean="0"/>
              <a:t>Conclusions on </a:t>
            </a:r>
            <a:r>
              <a:rPr lang="en-US" altLang="zh-TW" dirty="0" smtClean="0"/>
              <a:t>MUST Case 3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/>
                </a:solidFill>
              </a:rPr>
              <a:t>MediaTek</a:t>
            </a:r>
            <a:r>
              <a:rPr lang="en-US" altLang="zh-TW" dirty="0" smtClean="0">
                <a:solidFill>
                  <a:schemeClr val="tx1"/>
                </a:solidFill>
              </a:rPr>
              <a:t>, ZTE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58074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 dirty="0">
                <a:cs typeface="Arial" pitchFamily="34" charset="0"/>
              </a:rPr>
              <a:t>3GPP TSG-RAN WG4 Meeting </a:t>
            </a:r>
            <a:r>
              <a:rPr lang="en-US" altLang="zh-CN" b="1" dirty="0" smtClean="0">
                <a:cs typeface="Arial" pitchFamily="34" charset="0"/>
              </a:rPr>
              <a:t>#80</a:t>
            </a:r>
            <a:r>
              <a:rPr lang="en-US" altLang="zh-CN" b="1" dirty="0">
                <a:cs typeface="Arial" pitchFamily="34" charset="0"/>
              </a:rPr>
              <a:t/>
            </a:r>
            <a:br>
              <a:rPr lang="en-US" altLang="zh-CN" b="1" dirty="0">
                <a:cs typeface="Arial" pitchFamily="34" charset="0"/>
              </a:rPr>
            </a:br>
            <a:r>
              <a:rPr lang="en-US" altLang="zh-TW" b="1" dirty="0" smtClean="0">
                <a:cs typeface="Arial" pitchFamily="34" charset="0"/>
              </a:rPr>
              <a:t>Gothenburg, Sweden, 22nd -26th August 2016</a:t>
            </a:r>
            <a:endParaRPr lang="sv-SE" altLang="sv-SE" b="1" dirty="0">
              <a:cs typeface="Arial" pitchFamily="34" charset="0"/>
            </a:endParaRPr>
          </a:p>
          <a:p>
            <a:r>
              <a:rPr lang="en-US" altLang="zh-CN" b="1" dirty="0">
                <a:cs typeface="Arial" pitchFamily="34" charset="0"/>
              </a:rPr>
              <a:t>Agenda Item: </a:t>
            </a:r>
            <a:r>
              <a:rPr lang="en-US" altLang="zh-CN" b="1" dirty="0" smtClean="0">
                <a:cs typeface="Arial" pitchFamily="34" charset="0"/>
              </a:rPr>
              <a:t>8.19.2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cs typeface="Arial" pitchFamily="34" charset="0"/>
              </a:rPr>
              <a:t>R4-166810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TW" dirty="0" smtClean="0"/>
              <a:t>In RAN4#80 meeting, RAN4 has discussed the blind detection on MUST Case 3 for both CRS and DMRS-based TMs. It is agreed to further investigate the blind detection performance particularly in the following aspects</a:t>
            </a:r>
          </a:p>
          <a:p>
            <a:pPr lvl="1"/>
            <a:r>
              <a:rPr lang="en-US" altLang="zh-TW" dirty="0" smtClean="0"/>
              <a:t>In DMRS-based TMs, performance and blind detection feasibility with interference on non-orthogonal DMRS ports</a:t>
            </a:r>
          </a:p>
          <a:p>
            <a:pPr lvl="1"/>
            <a:r>
              <a:rPr lang="en-US" altLang="zh-TW" dirty="0" smtClean="0"/>
              <a:t>Blind detection feasibility of different receiver types based on the different amount of available interference parameters</a:t>
            </a:r>
          </a:p>
          <a:p>
            <a:endParaRPr lang="en-US" altLang="zh-TW" dirty="0" smtClean="0"/>
          </a:p>
          <a:p>
            <a:r>
              <a:rPr lang="en-US" altLang="zh-TW" dirty="0" smtClean="0"/>
              <a:t>The throughput degradation at the SNR that achieves 10% BLER under ideal information is used as the metric for determining the feasibility of blind detection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For Information</a:t>
            </a:r>
            <a:br>
              <a:rPr lang="en-US" altLang="zh-TW" dirty="0" smtClean="0"/>
            </a:br>
            <a:r>
              <a:rPr lang="en-US" altLang="zh-TW" dirty="0" smtClean="0"/>
              <a:t> Receiver Types 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TW" sz="2400" dirty="0" smtClean="0"/>
              <a:t>In CRS based-TMs, interference parameters to be studied are existence, </a:t>
            </a:r>
            <a:r>
              <a:rPr lang="en-US" altLang="zh-TW" sz="2400" dirty="0" err="1" smtClean="0"/>
              <a:t>precoder</a:t>
            </a:r>
            <a:r>
              <a:rPr lang="en-US" altLang="zh-TW" sz="2400" dirty="0" smtClean="0"/>
              <a:t>, modulation order</a:t>
            </a:r>
          </a:p>
          <a:p>
            <a:pPr lvl="1"/>
            <a:r>
              <a:rPr lang="en-US" altLang="zh-TW" sz="2000" dirty="0" smtClean="0"/>
              <a:t>R-ML receiver to be used when all parameters are signaled or detected</a:t>
            </a:r>
          </a:p>
          <a:p>
            <a:pPr lvl="1"/>
            <a:r>
              <a:rPr lang="en-US" altLang="zh-TW" sz="2000" dirty="0" smtClean="0"/>
              <a:t>Enhanced IRC receiver to be used when all parameters but modulation order are signaled or </a:t>
            </a:r>
            <a:r>
              <a:rPr lang="en-US" altLang="zh-TW" sz="2000" dirty="0" smtClean="0"/>
              <a:t>detected</a:t>
            </a:r>
          </a:p>
          <a:p>
            <a:pPr lvl="1"/>
            <a:r>
              <a:rPr lang="en-US" altLang="zh-TW" sz="2000" dirty="0" smtClean="0"/>
              <a:t>MRC </a:t>
            </a:r>
            <a:r>
              <a:rPr lang="en-US" altLang="zh-TW" sz="2000" dirty="0" smtClean="0"/>
              <a:t>to be used when none is signaled or detected</a:t>
            </a:r>
          </a:p>
          <a:p>
            <a:r>
              <a:rPr lang="en-US" altLang="zh-TW" sz="2400" dirty="0" smtClean="0"/>
              <a:t>In DMRS based-TMs, interference parameters to be studied are existence and modulation order</a:t>
            </a:r>
          </a:p>
          <a:p>
            <a:pPr lvl="1"/>
            <a:r>
              <a:rPr lang="en-US" altLang="zh-TW" sz="2000" dirty="0" smtClean="0"/>
              <a:t>R-ML receiver to be used when all parameters are signaled or detected</a:t>
            </a:r>
          </a:p>
          <a:p>
            <a:pPr lvl="1"/>
            <a:r>
              <a:rPr lang="en-US" altLang="zh-TW" sz="2000" dirty="0" smtClean="0"/>
              <a:t>Enhanced IRC receiver to be used when only existence is signaled or detected</a:t>
            </a:r>
          </a:p>
          <a:p>
            <a:pPr lvl="1"/>
            <a:r>
              <a:rPr lang="en-US" altLang="zh-TW" sz="2000" dirty="0" smtClean="0"/>
              <a:t>IRC receiver to be used when none is signaled or detected</a:t>
            </a:r>
            <a:endParaRPr lang="zh-TW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For Information</a:t>
            </a:r>
            <a:br>
              <a:rPr lang="en-US" altLang="zh-TW" dirty="0" smtClean="0"/>
            </a:br>
            <a:r>
              <a:rPr lang="en-US" altLang="zh-TW" dirty="0" smtClean="0"/>
              <a:t>Simulation parameters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TW" dirty="0" smtClean="0"/>
          </a:p>
          <a:p>
            <a:pPr lvl="1"/>
            <a:endParaRPr lang="zh-TW" alt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1981200"/>
          <a:ext cx="8153400" cy="3657600"/>
        </p:xfrm>
        <a:graphic>
          <a:graphicData uri="http://schemas.openxmlformats.org/drawingml/2006/table">
            <a:tbl>
              <a:tblPr/>
              <a:tblGrid>
                <a:gridCol w="3733800"/>
                <a:gridCol w="441960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Parameter for </a:t>
                      </a: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target UE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Value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Bandwidth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10MHz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Calibri"/>
                          <a:ea typeface="新細明體"/>
                          <a:cs typeface="Arial"/>
                        </a:rPr>
                        <a:t>Cyclic prefix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Normal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Propagation channel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EVA5, ETU5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Number of OFDM symbol for control region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3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Subframes with PDSCH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#1, 2, 3, 4, 6, 7, 8 and 9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Number of PRBs of PDSCH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Baseline: </a:t>
                      </a: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50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Rank</a:t>
                      </a:r>
                      <a:endParaRPr lang="zh-TW" sz="16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Baseline: </a:t>
                      </a: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HARQ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Disabled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Number of PRB used for one decision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Baseline: 1</a:t>
                      </a:r>
                      <a:endParaRPr lang="zh-TW" sz="1600" kern="100" dirty="0" smtClean="0"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Options: 1 RBG, 1 </a:t>
                      </a:r>
                      <a:r>
                        <a:rPr lang="en-US" sz="1600" kern="100" dirty="0" err="1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subband</a:t>
                      </a:r>
                      <a:r>
                        <a:rPr lang="en-US" sz="1600" kern="100" dirty="0" smtClean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, full band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Number of REs used in a PRB for blind detection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To be specified in the contribution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Arial"/>
                        </a:rPr>
                        <a:t>Detection algorithm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To be specified in the contribution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D0D0D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Channel/noise estimation</a:t>
                      </a: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Non-ideal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200" dirty="0" smtClean="0"/>
              <a:t>For Information </a:t>
            </a:r>
            <a:br>
              <a:rPr lang="en-US" altLang="zh-TW" sz="3200" dirty="0" smtClean="0"/>
            </a:br>
            <a:r>
              <a:rPr lang="en-US" altLang="zh-TW" sz="3200" dirty="0" smtClean="0"/>
              <a:t>Simulation Parameters</a:t>
            </a:r>
            <a:endParaRPr lang="zh-TW" alt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10837189"/>
              </p:ext>
            </p:extLst>
          </p:nvPr>
        </p:nvGraphicFramePr>
        <p:xfrm>
          <a:off x="533400" y="1676400"/>
          <a:ext cx="8289420" cy="4937760"/>
        </p:xfrm>
        <a:graphic>
          <a:graphicData uri="http://schemas.openxmlformats.org/drawingml/2006/table">
            <a:tbl>
              <a:tblPr/>
              <a:tblGrid>
                <a:gridCol w="2448000"/>
                <a:gridCol w="2920304"/>
                <a:gridCol w="2921116"/>
              </a:tblGrid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Parameter</a:t>
                      </a:r>
                      <a:endParaRPr lang="zh-TW" altLang="zh-TW" sz="1600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Value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kern="100" dirty="0">
                        <a:solidFill>
                          <a:srgbClr val="0D0D0D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CRS-based TM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DMRS-based TM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Frame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structure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FDD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TDD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Antenna configuration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x2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ULA low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correlation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4x2 ULA low correlation</a:t>
                      </a:r>
                      <a:endParaRPr lang="zh-TW" altLang="en-US" sz="1600" kern="100" dirty="0" smtClean="0">
                        <a:solidFill>
                          <a:schemeClr val="tx1"/>
                        </a:solidFill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4x2 ULA low correlation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8x2 </a:t>
                      </a:r>
                      <a:r>
                        <a:rPr lang="en-US" altLang="zh-TW" sz="1600" kern="100" dirty="0" err="1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Xpol</a:t>
                      </a: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 high correlation</a:t>
                      </a:r>
                      <a:endParaRPr lang="zh-TW" altLang="en-US" sz="1600" kern="100" dirty="0" smtClean="0">
                        <a:solidFill>
                          <a:schemeClr val="tx1"/>
                        </a:solidFill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Cell-specific reference signals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Arial"/>
                        </a:rPr>
                        <a:t>Antenna ports 0,1</a:t>
                      </a:r>
                      <a:endParaRPr lang="zh-TW" altLang="en-US" sz="1600" kern="100" dirty="0" smtClean="0">
                        <a:solidFill>
                          <a:schemeClr val="tx1"/>
                        </a:solidFill>
                        <a:latin typeface="+mn-lt"/>
                        <a:ea typeface="新細明體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Antenna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ports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0,1,2,3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Arial"/>
                        </a:rPr>
                        <a:t>Antenna ports 0,1</a:t>
                      </a:r>
                      <a:endParaRPr lang="zh-TW" sz="1600" kern="10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Transmission mode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TM4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TM9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Number of interference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UEs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 with (i) OCC-2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or (ii) OCC-4</a:t>
                      </a:r>
                      <a:endParaRPr lang="zh-TW" sz="1600" kern="100" baseline="300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Resource allocation of interference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Full band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600" kern="100" baseline="300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MCS of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target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MCS#0, MCS#10 and MCS#17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Modulation order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</a:t>
                      </a: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of interference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QPSK,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16QAM and 64QAM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err="1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Precoding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of target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Follow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UE’s wideband PMI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report </a:t>
                      </a: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with reporting mode 1-1</a:t>
                      </a:r>
                      <a:endParaRPr lang="zh-TW" altLang="zh-TW" sz="1600" kern="1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kern="100" dirty="0">
                        <a:solidFill>
                          <a:srgbClr val="0D0D0D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kern="1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Precoding</a:t>
                      </a: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 of interference UE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Random with granularity of 1 PRB</a:t>
                      </a: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6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Other options are not precluded.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TW" sz="16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TX EVM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6%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Parameters to be </a:t>
                      </a:r>
                      <a:r>
                        <a:rPr lang="en-US" sz="1600" strike="noStrike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新細明體"/>
                          <a:cs typeface="Times New Roman"/>
                        </a:rPr>
                        <a:t>blindly detected or signaled</a:t>
                      </a:r>
                      <a:endParaRPr lang="zh-TW" altLang="en-US" sz="1600" strike="noStrike" kern="100" baseline="0" dirty="0">
                        <a:solidFill>
                          <a:schemeClr val="tx1"/>
                        </a:solidFill>
                        <a:latin typeface="+mn-lt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existence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, </a:t>
                      </a:r>
                      <a:r>
                        <a:rPr lang="en-US" sz="1600" kern="100" dirty="0" err="1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precoder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, modulation </a:t>
                      </a: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order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 smtClean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existence (DMRS port) and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modulation order</a:t>
                      </a:r>
                      <a:endParaRPr lang="zh-TW" sz="1600" kern="100" dirty="0">
                        <a:solidFill>
                          <a:schemeClr val="tx1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</TotalTime>
  <Words>467</Words>
  <Application>Microsoft Office PowerPoint</Application>
  <PresentationFormat>On-screen Show (4:3)</PresentationFormat>
  <Paragraphs>88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Blind Detection Conclusions on MUST Case 3</vt:lpstr>
      <vt:lpstr>Way Forward</vt:lpstr>
      <vt:lpstr>For Information  Receiver Types </vt:lpstr>
      <vt:lpstr>For Information Simulation parameters</vt:lpstr>
      <vt:lpstr>For Information  Simulation Parameters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Mediatek</cp:lastModifiedBy>
  <cp:revision>112</cp:revision>
  <dcterms:created xsi:type="dcterms:W3CDTF">2006-08-16T00:00:00Z</dcterms:created>
  <dcterms:modified xsi:type="dcterms:W3CDTF">2016-08-26T07:00:11Z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7b1f6e7b-4436-40eb-8795-fa08b36635a1</vt:lpwstr>
  </property>
  <property fmtid="{D5CDD505-2E9C-101B-9397-08002B2CF9AE}" pid="4" name="CTP_TimeStamp">
    <vt:lpwstr>2016-05-25 00:11:49Z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</Properties>
</file>