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9" r:id="rId4"/>
    <p:sldId id="271" r:id="rId5"/>
    <p:sldId id="27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>
        <p:scale>
          <a:sx n="66" d="100"/>
          <a:sy n="66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488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UE performance enhancement under SFN scenario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632848" cy="1752600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Huawei,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</a:rPr>
              <a:t>, NTT DOCOMO, Qualcomm Incorporated,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</a:rPr>
              <a:t> Inc. , CMCC, CATT, </a:t>
            </a:r>
            <a:r>
              <a:rPr lang="en-US" altLang="zh-CN" sz="2800" dirty="0" smtClean="0">
                <a:solidFill>
                  <a:schemeClr val="tx1"/>
                </a:solidFill>
              </a:rPr>
              <a:t>ZTE, Ericsson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#80 	                                                             R4-166805	</a:t>
            </a:r>
            <a:endParaRPr lang="zh-CN" altLang="zh-CN" dirty="0" smtClean="0"/>
          </a:p>
          <a:p>
            <a:pPr hangingPunct="0"/>
            <a:r>
              <a:rPr lang="en-US" altLang="zh-CN" b="1" dirty="0" smtClean="0"/>
              <a:t>Gothenburg, </a:t>
            </a:r>
            <a:r>
              <a:rPr lang="en-GB" altLang="zh-CN" b="1" dirty="0" smtClean="0"/>
              <a:t>Sweden</a:t>
            </a:r>
            <a:r>
              <a:rPr lang="en-US" altLang="zh-CN" b="1" dirty="0" smtClean="0"/>
              <a:t>, 22-26 Aug, 2016</a:t>
            </a:r>
            <a:endParaRPr lang="zh-CN" altLang="zh-CN" b="1" i="1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 fontScale="92500"/>
          </a:bodyPr>
          <a:lstStyle/>
          <a:p>
            <a:endParaRPr lang="en-US" altLang="zh-CN" sz="2400" dirty="0" smtClean="0"/>
          </a:p>
          <a:p>
            <a:r>
              <a:rPr lang="en-US" altLang="zh-CN" dirty="0" smtClean="0"/>
              <a:t>The initial simulation assumptions were agreed in 78bis meeting, and down selection is needed for some assumptions. </a:t>
            </a:r>
          </a:p>
          <a:p>
            <a:r>
              <a:rPr lang="en-US" altLang="zh-CN" dirty="0" smtClean="0"/>
              <a:t>Baseline option given in R4-163052 was agreed as the SFN channel model for defining requirements.</a:t>
            </a:r>
          </a:p>
          <a:p>
            <a:r>
              <a:rPr lang="en-US" altLang="zh-CN" dirty="0" smtClean="0"/>
              <a:t>Three options for reference receiver were included, and down selection is needed to define requirements</a:t>
            </a:r>
            <a:r>
              <a:rPr lang="en-US" altLang="zh-CN" sz="2800" dirty="0" smtClean="0"/>
              <a:t>.</a:t>
            </a:r>
          </a:p>
          <a:p>
            <a:endParaRPr lang="en-US" altLang="zh-CN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Requirements for advanced 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Define requirements  for advanced UE based on 4-tap channel model referred in WF(R4-163419) agreed in #79 meeting. 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 receiver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UE assuming U-shape Doppler spectrum and always covering all paths in Doppler spectrum with AFC on.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case and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case for UE demodulation performance</a:t>
            </a:r>
          </a:p>
          <a:p>
            <a:pPr lvl="1"/>
            <a:r>
              <a:rPr lang="en-US" altLang="zh-CN" sz="2400" dirty="0" smtClean="0"/>
              <a:t>Ds=1000m,Dmin=50m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MCS </a:t>
            </a:r>
          </a:p>
          <a:p>
            <a:pPr lvl="1"/>
            <a:r>
              <a:rPr lang="en-US" altLang="zh-CN" sz="2400" dirty="0" smtClean="0"/>
              <a:t>MCS=17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SNR definition</a:t>
            </a:r>
            <a:endParaRPr lang="en-US" altLang="zh-CN" sz="3200" strike="sngStrike" dirty="0" smtClean="0"/>
          </a:p>
          <a:p>
            <a:pPr lvl="1"/>
            <a:r>
              <a:rPr lang="en-US" altLang="zh-CN" sz="2400" dirty="0" smtClean="0"/>
              <a:t>Normalized SNR</a:t>
            </a:r>
          </a:p>
          <a:p>
            <a:pPr lvl="1"/>
            <a:endParaRPr lang="en-US" altLang="zh-CN" sz="2400" i="1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 smtClean="0"/>
          </a:p>
          <a:p>
            <a:pPr lvl="1"/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12521</TotalTime>
  <Words>149</Words>
  <Application>Microsoft Office PowerPoint</Application>
  <PresentationFormat>全屏显示(4:3)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Way forward on UE performance enhancement under SFN scenario</vt:lpstr>
      <vt:lpstr>Background </vt:lpstr>
      <vt:lpstr>Requirements for advanced UE</vt:lpstr>
      <vt:lpstr>Reference receiver</vt:lpstr>
      <vt:lpstr>Test case and parameters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Huawei</cp:lastModifiedBy>
  <cp:revision>413</cp:revision>
  <dcterms:created xsi:type="dcterms:W3CDTF">2016-04-07T06:35:55Z</dcterms:created>
  <dcterms:modified xsi:type="dcterms:W3CDTF">2016-08-26T07:03:31Z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(3)VwMuART48MuL15vvI6OogKzO5IdIlkKlYP6xeCyv1zi7JinDce3u3NGmt6dGdmp3Iz3k0b+I
NXu9B9q85W3uR3rhMHsrE/4ZQn3ctpJmR5lwxJBkBYthZ3lWM02KgAeRdfjjEKIuIyPLzX6B
CCDHpSOIr9KZFQxsqsSQePMjU7fzMRdD5cfmg4mQgyI2bAgIAE5tzdRqr/CJfhRUNKWC2h/f
qsUlEQFUn4m6OAVJV0</vt:lpwstr>
  </property>
  <property fmtid="{D5CDD505-2E9C-101B-9397-08002B2CF9AE}" pid="3" name="_2015_ms_pID_7253431">
    <vt:lpwstr>XmHlAWsV50xC3ZxYDA1YOllohyvJALBIEr4VeE7J11UAUbjdYIAj1r
d47G0IztlD0WPGj3Uxhm4QQ4B/338CrnylTK9PkrVPep5+/gBgEr2PJHgpaxjLvBAQzkYDXl
fxQeNd2aGscOSXUSPSmZITH9ILLNbhSUTqNB3VNORu5Hk5noUkMJyjsSbn1lSgCckLFEIyTo
1qxTng4+XRtNN2Zb6/zROE5fFMMRWLEDbHRH</vt:lpwstr>
  </property>
  <property fmtid="{D5CDD505-2E9C-101B-9397-08002B2CF9AE}" pid="4" name="_2015_ms_pID_7253432">
    <vt:lpwstr>AqtU4P6gaJ81qq3o6VQsr1zvdFLyBc3WZuBv
CV2FHPR4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1469841986</vt:lpwstr>
  </property>
</Properties>
</file>