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</a:t>
            </a:r>
            <a:r>
              <a:rPr lang="en-US" altLang="zh-TW" smtClean="0"/>
              <a:t>Conclusions on </a:t>
            </a:r>
            <a:r>
              <a:rPr lang="en-US" altLang="zh-TW" dirty="0" smtClean="0"/>
              <a:t>MUST Case 1 and 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R4-166792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 smtClean="0"/>
              <a:t>In CRS-based TMs</a:t>
            </a:r>
          </a:p>
          <a:p>
            <a:pPr lvl="1"/>
            <a:r>
              <a:rPr lang="en-US" altLang="zh-TW" dirty="0" smtClean="0"/>
              <a:t>Blind detection on interference existence is not feasible</a:t>
            </a:r>
          </a:p>
          <a:p>
            <a:pPr lvl="2"/>
            <a:r>
              <a:rPr lang="en-US" altLang="zh-TW" dirty="0" smtClean="0"/>
              <a:t>The degradation due to existence detection error is significant for either OMA to NOMA or NOMA to OMA.  </a:t>
            </a:r>
          </a:p>
          <a:p>
            <a:pPr lvl="2"/>
            <a:r>
              <a:rPr lang="en-US" altLang="zh-TW" dirty="0" smtClean="0"/>
              <a:t>Practical blind detection algorithms cannot achieve acceptable detection rate for both 1-layer and 2-layer in CRS-based TMs. </a:t>
            </a:r>
          </a:p>
          <a:p>
            <a:pPr lvl="1"/>
            <a:r>
              <a:rPr lang="en-US" altLang="zh-TW" dirty="0" smtClean="0"/>
              <a:t>Given the signaling of interference existence and 4 power ratio levels, the worst throughput degradation at BLER 10% of ideal performance due to blind detection on power ratio is</a:t>
            </a:r>
            <a:endParaRPr lang="zh-TW" altLang="zh-TW" dirty="0" smtClean="0"/>
          </a:p>
          <a:p>
            <a:pPr lvl="2"/>
            <a:r>
              <a:rPr lang="en-US" altLang="zh-TW" sz="2300" dirty="0" smtClean="0"/>
              <a:t>&lt; 1% in QPSK,</a:t>
            </a:r>
            <a:endParaRPr lang="zh-TW" altLang="zh-TW" sz="2300" dirty="0" smtClean="0"/>
          </a:p>
          <a:p>
            <a:pPr lvl="2"/>
            <a:r>
              <a:rPr lang="en-US" altLang="zh-TW" sz="2300" dirty="0" smtClean="0"/>
              <a:t>&lt; 5% in 16QAM, and</a:t>
            </a:r>
            <a:endParaRPr lang="zh-TW" altLang="zh-TW" sz="2300" dirty="0" smtClean="0"/>
          </a:p>
          <a:p>
            <a:pPr lvl="2"/>
            <a:r>
              <a:rPr lang="en-US" altLang="zh-TW" sz="2300" dirty="0" smtClean="0"/>
              <a:t>&lt; 20% in 64QAM</a:t>
            </a:r>
          </a:p>
          <a:p>
            <a:pPr lvl="1"/>
            <a:r>
              <a:rPr lang="en-US" altLang="zh-TW" dirty="0" smtClean="0"/>
              <a:t>Additional UE computation complexity is required.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49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Blind Detection Conclusions on MUST Case 1 and 2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100</cp:revision>
  <dcterms:created xsi:type="dcterms:W3CDTF">2006-08-16T00:00:00Z</dcterms:created>
  <dcterms:modified xsi:type="dcterms:W3CDTF">2016-08-24T13:48:55Z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