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79" r:id="rId4"/>
    <p:sldId id="280" r:id="rId5"/>
    <p:sldId id="281" r:id="rId6"/>
    <p:sldId id="282" r:id="rId7"/>
    <p:sldId id="284" r:id="rId8"/>
    <p:sldId id="283" r:id="rId9"/>
    <p:sldId id="285" r:id="rId10"/>
    <p:sldId id="286"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48" autoAdjust="0"/>
    <p:restoredTop sz="94660"/>
  </p:normalViewPr>
  <p:slideViewPr>
    <p:cSldViewPr>
      <p:cViewPr varScale="1">
        <p:scale>
          <a:sx n="91" d="100"/>
          <a:sy n="91" d="100"/>
        </p:scale>
        <p:origin x="-684" y="-11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5147176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881155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807294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83799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947059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845868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4067748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881788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537114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373340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F928D1C-8EDF-4399-A7DC-457DD442709A}" type="datetimeFigureOut">
              <a:rPr kumimoji="1" lang="ja-JP" altLang="en-US" smtClean="0"/>
              <a:t>2016/8/26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701471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928D1C-8EDF-4399-A7DC-457DD442709A}" type="datetimeFigureOut">
              <a:rPr kumimoji="1" lang="ja-JP" altLang="en-US" smtClean="0"/>
              <a:t>2016/8/26</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713124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164942" y="116632"/>
            <a:ext cx="8824423" cy="830997"/>
          </a:xfrm>
          <a:prstGeom prst="rect">
            <a:avLst/>
          </a:prstGeom>
        </p:spPr>
        <p:txBody>
          <a:bodyPr wrap="square">
            <a:spAutoFit/>
          </a:bodyPr>
          <a:lstStyle/>
          <a:p>
            <a:r>
              <a:rPr lang="de-DE" altLang="ja-JP" sz="2400" b="1" dirty="0"/>
              <a:t>3GPP TSG-RAN WG4 </a:t>
            </a:r>
            <a:r>
              <a:rPr lang="de-DE" altLang="ja-JP" sz="2400" b="1" dirty="0" smtClean="0"/>
              <a:t>#80</a:t>
            </a:r>
            <a:r>
              <a:rPr lang="de-DE" altLang="ja-JP" sz="2400" b="1" dirty="0"/>
              <a:t>	</a:t>
            </a:r>
            <a:endParaRPr lang="ja-JP" altLang="ja-JP" sz="2400" b="1" dirty="0" smtClean="0"/>
          </a:p>
          <a:p>
            <a:r>
              <a:rPr lang="en-GB" altLang="ko-KR" sz="2400" b="1" dirty="0"/>
              <a:t>Gothenburg, Sweden, 22 - 26 Aug, 2016</a:t>
            </a:r>
            <a:endParaRPr lang="ko-KR" altLang="ko-KR" sz="2400" dirty="0"/>
          </a:p>
        </p:txBody>
      </p:sp>
      <p:sp>
        <p:nvSpPr>
          <p:cNvPr id="6" name="正方形/長方形 5"/>
          <p:cNvSpPr/>
          <p:nvPr/>
        </p:nvSpPr>
        <p:spPr>
          <a:xfrm>
            <a:off x="107503" y="4580212"/>
            <a:ext cx="8881861" cy="1015663"/>
          </a:xfrm>
          <a:prstGeom prst="rect">
            <a:avLst/>
          </a:prstGeom>
        </p:spPr>
        <p:txBody>
          <a:bodyPr wrap="square">
            <a:spAutoFit/>
          </a:bodyPr>
          <a:lstStyle/>
          <a:p>
            <a:pPr algn="ctr"/>
            <a:r>
              <a:rPr lang="en-GB" altLang="ja-JP" sz="3200" b="1" dirty="0" smtClean="0"/>
              <a:t>Agenda item:	8.11.4</a:t>
            </a:r>
            <a:endParaRPr lang="en-GB" altLang="ja-JP" sz="3200" b="1" dirty="0"/>
          </a:p>
          <a:p>
            <a:pPr algn="ctr"/>
            <a:r>
              <a:rPr lang="en-GB" altLang="ja-JP" sz="2800" b="1" dirty="0" smtClean="0"/>
              <a:t>LG Electronics, </a:t>
            </a:r>
            <a:r>
              <a:rPr lang="en-GB" altLang="ja-JP" sz="2800" b="1" dirty="0" smtClean="0"/>
              <a:t>Huawei, CATT</a:t>
            </a:r>
            <a:endParaRPr lang="ja-JP" altLang="ja-JP" sz="2800" dirty="0" smtClean="0"/>
          </a:p>
        </p:txBody>
      </p:sp>
      <p:sp>
        <p:nvSpPr>
          <p:cNvPr id="7" name="正方形/長方形 6"/>
          <p:cNvSpPr/>
          <p:nvPr/>
        </p:nvSpPr>
        <p:spPr>
          <a:xfrm>
            <a:off x="107504" y="2204864"/>
            <a:ext cx="8979057" cy="1446550"/>
          </a:xfrm>
          <a:prstGeom prst="rect">
            <a:avLst/>
          </a:prstGeom>
        </p:spPr>
        <p:txBody>
          <a:bodyPr wrap="square">
            <a:spAutoFit/>
          </a:bodyPr>
          <a:lstStyle/>
          <a:p>
            <a:pPr algn="ctr" hangingPunct="0"/>
            <a:r>
              <a:rPr lang="en-US" altLang="ko-KR" sz="4400" dirty="0"/>
              <a:t>WF on way to close V2V RRM core requirement timely</a:t>
            </a:r>
            <a:endParaRPr lang="en-US" altLang="ja-JP" sz="4400" b="1" dirty="0"/>
          </a:p>
        </p:txBody>
      </p:sp>
      <p:sp>
        <p:nvSpPr>
          <p:cNvPr id="9" name="正方形/長方形 8"/>
          <p:cNvSpPr/>
          <p:nvPr/>
        </p:nvSpPr>
        <p:spPr>
          <a:xfrm>
            <a:off x="7378617" y="136931"/>
            <a:ext cx="1540806" cy="461665"/>
          </a:xfrm>
          <a:prstGeom prst="rect">
            <a:avLst/>
          </a:prstGeom>
        </p:spPr>
        <p:txBody>
          <a:bodyPr wrap="none">
            <a:spAutoFit/>
          </a:bodyPr>
          <a:lstStyle/>
          <a:p>
            <a:r>
              <a:rPr lang="en-GB" altLang="ja-JP" sz="2400" b="1" dirty="0" smtClean="0"/>
              <a:t>R4-</a:t>
            </a:r>
            <a:r>
              <a:rPr lang="en-US" altLang="ja-JP" sz="2400" b="1" dirty="0" smtClean="0"/>
              <a:t>166755</a:t>
            </a:r>
            <a:endParaRPr lang="ja-JP" altLang="en-US" sz="2400" dirty="0"/>
          </a:p>
        </p:txBody>
      </p:sp>
    </p:spTree>
    <p:extLst>
      <p:ext uri="{BB962C8B-B14F-4D97-AF65-F5344CB8AC3E}">
        <p14:creationId xmlns:p14="http://schemas.microsoft.com/office/powerpoint/2010/main" val="19814805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792088"/>
          </a:xfrm>
        </p:spPr>
        <p:txBody>
          <a:bodyPr>
            <a:normAutofit/>
          </a:bodyPr>
          <a:lstStyle/>
          <a:p>
            <a:r>
              <a:rPr lang="en-US" altLang="ja-JP" sz="3600" b="1" dirty="0" smtClean="0"/>
              <a:t>Way Forward</a:t>
            </a:r>
            <a:endParaRPr lang="en-US" altLang="ja-JP" sz="3600" dirty="0"/>
          </a:p>
        </p:txBody>
      </p:sp>
      <p:sp>
        <p:nvSpPr>
          <p:cNvPr id="3" name="コンテンツ プレースホルダー 2"/>
          <p:cNvSpPr>
            <a:spLocks noGrp="1"/>
          </p:cNvSpPr>
          <p:nvPr>
            <p:ph idx="1"/>
          </p:nvPr>
        </p:nvSpPr>
        <p:spPr>
          <a:xfrm>
            <a:off x="251520" y="1052736"/>
            <a:ext cx="8640960" cy="5616624"/>
          </a:xfrm>
        </p:spPr>
        <p:txBody>
          <a:bodyPr>
            <a:normAutofit/>
          </a:bodyPr>
          <a:lstStyle/>
          <a:p>
            <a:pPr lvl="0"/>
            <a:r>
              <a:rPr lang="en-US" altLang="ko-KR" sz="2400" b="1" dirty="0" smtClean="0"/>
              <a:t>Offset </a:t>
            </a:r>
            <a:r>
              <a:rPr lang="en-US" altLang="ko-KR" sz="2400" b="1" dirty="0"/>
              <a:t>to shift the DFN #0 w.r.t the reference timing derived from </a:t>
            </a:r>
            <a:r>
              <a:rPr lang="en-US" altLang="ko-KR" sz="2400" b="1" dirty="0" smtClean="0"/>
              <a:t>GNSS</a:t>
            </a:r>
            <a:endParaRPr lang="en-GB" altLang="ko-KR" sz="2400" b="1" dirty="0" smtClean="0"/>
          </a:p>
          <a:p>
            <a:pPr lvl="1"/>
            <a:r>
              <a:rPr lang="en-US" altLang="ko-KR" sz="2400" dirty="0" smtClean="0"/>
              <a:t>Ran4 to study RRM impact </a:t>
            </a:r>
            <a:r>
              <a:rPr lang="en-US" altLang="ko-KR" sz="2400" dirty="0" smtClean="0"/>
              <a:t>based on RAN1 agreement in </a:t>
            </a:r>
            <a:r>
              <a:rPr lang="en-US" altLang="ko-KR" sz="2400" dirty="0" smtClean="0"/>
              <a:t>next meeting </a:t>
            </a:r>
            <a:endParaRPr lang="en-US" altLang="ko-KR" dirty="0" smtClean="0"/>
          </a:p>
        </p:txBody>
      </p:sp>
    </p:spTree>
    <p:extLst>
      <p:ext uri="{BB962C8B-B14F-4D97-AF65-F5344CB8AC3E}">
        <p14:creationId xmlns:p14="http://schemas.microsoft.com/office/powerpoint/2010/main" val="4962801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792088"/>
          </a:xfrm>
        </p:spPr>
        <p:txBody>
          <a:bodyPr>
            <a:normAutofit/>
          </a:bodyPr>
          <a:lstStyle/>
          <a:p>
            <a:r>
              <a:rPr lang="en-US" altLang="ja-JP" sz="3600" b="1" dirty="0" smtClean="0"/>
              <a:t>Way Forward</a:t>
            </a:r>
            <a:endParaRPr lang="en-US" altLang="ja-JP" sz="3600" dirty="0"/>
          </a:p>
        </p:txBody>
      </p:sp>
      <p:sp>
        <p:nvSpPr>
          <p:cNvPr id="3" name="コンテンツ プレースホルダー 2"/>
          <p:cNvSpPr>
            <a:spLocks noGrp="1"/>
          </p:cNvSpPr>
          <p:nvPr>
            <p:ph idx="1"/>
          </p:nvPr>
        </p:nvSpPr>
        <p:spPr>
          <a:xfrm>
            <a:off x="251520" y="1052736"/>
            <a:ext cx="8640960" cy="5616624"/>
          </a:xfrm>
        </p:spPr>
        <p:txBody>
          <a:bodyPr>
            <a:normAutofit fontScale="92500" lnSpcReduction="20000"/>
          </a:bodyPr>
          <a:lstStyle/>
          <a:p>
            <a:r>
              <a:rPr lang="en-GB" altLang="ko-KR" sz="2400" dirty="0" smtClean="0"/>
              <a:t>RAN4 </a:t>
            </a:r>
            <a:r>
              <a:rPr lang="en-GB" altLang="ko-KR" sz="2400" dirty="0"/>
              <a:t>agree to specify the minimum set of RRM core requirements based on RAN1 and RAN2 agreements for the corresponding minimum set of specifications in order to close the V2V RRM core </a:t>
            </a:r>
            <a:r>
              <a:rPr lang="en-GB" altLang="ko-KR" sz="2400" dirty="0" smtClean="0"/>
              <a:t>part</a:t>
            </a:r>
          </a:p>
          <a:p>
            <a:r>
              <a:rPr lang="en-GB" altLang="ko-KR" sz="2400" dirty="0" smtClean="0"/>
              <a:t>RAN4 prioritize to specify the requirement  for V2V stand-alone operating on a dedicated V2V carrier  (e.g. Band 47)  in this meeting</a:t>
            </a:r>
          </a:p>
          <a:p>
            <a:pPr lvl="1"/>
            <a:r>
              <a:rPr lang="en-GB" altLang="ko-KR" sz="2400" dirty="0"/>
              <a:t>No </a:t>
            </a:r>
            <a:r>
              <a:rPr lang="en-GB" altLang="ko-KR" sz="2400" dirty="0" smtClean="0"/>
              <a:t>cellular control (no </a:t>
            </a:r>
            <a:r>
              <a:rPr lang="en-GB" altLang="ko-KR" sz="2400" dirty="0" err="1" smtClean="0"/>
              <a:t>eNB</a:t>
            </a:r>
            <a:r>
              <a:rPr lang="en-GB" altLang="ko-KR" sz="2400" dirty="0" smtClean="0"/>
              <a:t>-based synch for V2V, no resource control, no resource pool configuration </a:t>
            </a:r>
            <a:r>
              <a:rPr lang="en-GB" altLang="ko-KR" sz="2400" dirty="0" err="1" smtClean="0"/>
              <a:t>etc</a:t>
            </a:r>
            <a:r>
              <a:rPr lang="en-GB" altLang="ko-KR" sz="2400" dirty="0" smtClean="0"/>
              <a:t>)</a:t>
            </a:r>
          </a:p>
          <a:p>
            <a:pPr lvl="1"/>
            <a:r>
              <a:rPr lang="en-GB" altLang="ko-KR" sz="2400" dirty="0" smtClean="0"/>
              <a:t>UE may be inside WAN coverage on another carrier</a:t>
            </a:r>
            <a:endParaRPr lang="en-GB" altLang="ko-KR" sz="2400" dirty="0"/>
          </a:p>
          <a:p>
            <a:pPr lvl="1"/>
            <a:r>
              <a:rPr lang="en-US" altLang="ko-KR" sz="2400" dirty="0" smtClean="0"/>
              <a:t>Dedicated </a:t>
            </a:r>
            <a:r>
              <a:rPr lang="en-US" altLang="ko-KR" sz="2400" dirty="0"/>
              <a:t>carrier has no </a:t>
            </a:r>
            <a:r>
              <a:rPr lang="en-US" altLang="ko-KR" sz="2400" dirty="0" smtClean="0"/>
              <a:t>WAN</a:t>
            </a:r>
          </a:p>
          <a:p>
            <a:pPr lvl="1"/>
            <a:r>
              <a:rPr lang="en-US" altLang="ko-KR" sz="2400" dirty="0" smtClean="0"/>
              <a:t>Dedicated TX and RX chains assumed for V2V operation on the dedicated carrier</a:t>
            </a:r>
            <a:endParaRPr lang="en-US" altLang="ko-KR" sz="2400" dirty="0"/>
          </a:p>
          <a:p>
            <a:r>
              <a:rPr lang="en-GB" altLang="ko-KR" sz="2400" dirty="0" smtClean="0"/>
              <a:t>RAN4 prioritize to specify the requirement related to GNSS as the only </a:t>
            </a:r>
            <a:r>
              <a:rPr lang="en-US" altLang="ko-KR" sz="2400" dirty="0" smtClean="0"/>
              <a:t>synchronization </a:t>
            </a:r>
            <a:r>
              <a:rPr lang="en-GB" altLang="ko-KR" sz="2400" dirty="0" smtClean="0"/>
              <a:t>reference </a:t>
            </a:r>
            <a:r>
              <a:rPr lang="en-GB" altLang="ko-KR" sz="2400" dirty="0" smtClean="0"/>
              <a:t>in this </a:t>
            </a:r>
            <a:r>
              <a:rPr lang="en-GB" altLang="ko-KR" sz="2400" dirty="0" smtClean="0"/>
              <a:t>meeting</a:t>
            </a:r>
            <a:endParaRPr lang="en-GB" altLang="ko-KR" sz="2400" strike="sngStrike" dirty="0" smtClean="0"/>
          </a:p>
          <a:p>
            <a:pPr lvl="1"/>
            <a:r>
              <a:rPr lang="en-US" altLang="ko-KR" sz="2000" dirty="0" smtClean="0"/>
              <a:t>No procedures and requirements will be defined for SLSS based synchronization. SLSS synchronization assumed to be not supported.</a:t>
            </a:r>
          </a:p>
          <a:p>
            <a:r>
              <a:rPr lang="en-US" altLang="ko-KR" sz="2400" dirty="0" smtClean="0"/>
              <a:t>Other synchronization sources(e.g. </a:t>
            </a:r>
            <a:r>
              <a:rPr lang="en-US" altLang="ko-KR" sz="2400" dirty="0" err="1" smtClean="0"/>
              <a:t>eNB</a:t>
            </a:r>
            <a:r>
              <a:rPr lang="en-US" altLang="ko-KR" sz="2400" dirty="0" smtClean="0"/>
              <a:t>, </a:t>
            </a:r>
            <a:r>
              <a:rPr lang="en-US" altLang="ko-KR" sz="2400" dirty="0" err="1" smtClean="0"/>
              <a:t>SyncRef</a:t>
            </a:r>
            <a:r>
              <a:rPr lang="en-US" altLang="ko-KR" sz="2400" dirty="0" smtClean="0"/>
              <a:t> UE) to be specified in V2X WI.</a:t>
            </a:r>
            <a:endParaRPr lang="en-GB" altLang="ko-KR" sz="2400" dirty="0" smtClean="0"/>
          </a:p>
          <a:p>
            <a:endParaRPr lang="en-GB" altLang="ko-KR" sz="2400" dirty="0"/>
          </a:p>
          <a:p>
            <a:endParaRPr lang="en-GB" altLang="ko-KR" sz="2400" dirty="0" smtClean="0"/>
          </a:p>
        </p:txBody>
      </p:sp>
    </p:spTree>
    <p:extLst>
      <p:ext uri="{BB962C8B-B14F-4D97-AF65-F5344CB8AC3E}">
        <p14:creationId xmlns:p14="http://schemas.microsoft.com/office/powerpoint/2010/main" val="1401513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792088"/>
          </a:xfrm>
        </p:spPr>
        <p:txBody>
          <a:bodyPr>
            <a:normAutofit/>
          </a:bodyPr>
          <a:lstStyle/>
          <a:p>
            <a:r>
              <a:rPr lang="en-US" altLang="ja-JP" sz="3600" b="1" dirty="0" smtClean="0"/>
              <a:t>Way Forward</a:t>
            </a:r>
            <a:endParaRPr lang="en-US" altLang="ja-JP" sz="3600" dirty="0"/>
          </a:p>
        </p:txBody>
      </p:sp>
      <p:sp>
        <p:nvSpPr>
          <p:cNvPr id="3" name="コンテンツ プレースホルダー 2"/>
          <p:cNvSpPr>
            <a:spLocks noGrp="1"/>
          </p:cNvSpPr>
          <p:nvPr>
            <p:ph idx="1"/>
          </p:nvPr>
        </p:nvSpPr>
        <p:spPr>
          <a:xfrm>
            <a:off x="251520" y="1052736"/>
            <a:ext cx="8640960" cy="5616624"/>
          </a:xfrm>
        </p:spPr>
        <p:txBody>
          <a:bodyPr>
            <a:normAutofit/>
          </a:bodyPr>
          <a:lstStyle/>
          <a:p>
            <a:r>
              <a:rPr lang="en-GB" altLang="ko-KR" sz="2400" b="1" dirty="0"/>
              <a:t>UE transmission timing</a:t>
            </a:r>
          </a:p>
          <a:p>
            <a:pPr lvl="1"/>
            <a:r>
              <a:rPr lang="en-GB" altLang="ko-KR" sz="2400" dirty="0"/>
              <a:t>For V2V stand-alone operating on a dedicated V2V carrier </a:t>
            </a:r>
            <a:r>
              <a:rPr lang="en-GB" altLang="ko-KR" sz="2400" dirty="0" smtClean="0"/>
              <a:t>using </a:t>
            </a:r>
            <a:r>
              <a:rPr lang="en-US" altLang="ko-KR" sz="2400" dirty="0" smtClean="0"/>
              <a:t>GNSS </a:t>
            </a:r>
            <a:r>
              <a:rPr lang="en-US" altLang="ko-KR" sz="2400" dirty="0"/>
              <a:t>as </a:t>
            </a:r>
            <a:r>
              <a:rPr lang="en-US" altLang="ko-KR" sz="2400" dirty="0" smtClean="0"/>
              <a:t>synchronization </a:t>
            </a:r>
            <a:r>
              <a:rPr lang="en-US" altLang="ko-KR" sz="2400" dirty="0" smtClean="0"/>
              <a:t>reference </a:t>
            </a:r>
            <a:endParaRPr lang="en-US" altLang="ko-KR" sz="2400" dirty="0"/>
          </a:p>
          <a:p>
            <a:pPr lvl="2"/>
            <a:r>
              <a:rPr lang="en-US" altLang="ko-KR" sz="2000" dirty="0" smtClean="0"/>
              <a:t>TA </a:t>
            </a:r>
            <a:r>
              <a:rPr lang="en-US" altLang="ko-KR" sz="2000" dirty="0"/>
              <a:t>: </a:t>
            </a:r>
            <a:r>
              <a:rPr lang="en-US" altLang="ko-KR" sz="2000" dirty="0" smtClean="0"/>
              <a:t>N</a:t>
            </a:r>
            <a:r>
              <a:rPr lang="en-US" altLang="ko-KR" sz="2000" baseline="-25000" dirty="0" smtClean="0"/>
              <a:t>TA,SL </a:t>
            </a:r>
            <a:r>
              <a:rPr lang="en-US" altLang="ko-KR" sz="2000" dirty="0"/>
              <a:t>=0</a:t>
            </a:r>
            <a:endParaRPr lang="ko-KR" altLang="ko-KR" sz="2000" dirty="0"/>
          </a:p>
          <a:p>
            <a:pPr lvl="2"/>
            <a:r>
              <a:rPr lang="en-US" altLang="ko-KR" sz="2000" dirty="0"/>
              <a:t>TE : +/- 12 </a:t>
            </a:r>
            <a:r>
              <a:rPr lang="en-US" altLang="ko-KR" sz="2000" dirty="0" err="1"/>
              <a:t>T</a:t>
            </a:r>
            <a:r>
              <a:rPr lang="en-US" altLang="ko-KR" sz="2000" baseline="-25000" dirty="0" err="1"/>
              <a:t>s</a:t>
            </a:r>
            <a:r>
              <a:rPr lang="en-US" altLang="ko-KR" sz="2000" dirty="0"/>
              <a:t> </a:t>
            </a:r>
          </a:p>
        </p:txBody>
      </p:sp>
    </p:spTree>
    <p:extLst>
      <p:ext uri="{BB962C8B-B14F-4D97-AF65-F5344CB8AC3E}">
        <p14:creationId xmlns:p14="http://schemas.microsoft.com/office/powerpoint/2010/main" val="24881523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792088"/>
          </a:xfrm>
        </p:spPr>
        <p:txBody>
          <a:bodyPr>
            <a:normAutofit/>
          </a:bodyPr>
          <a:lstStyle/>
          <a:p>
            <a:r>
              <a:rPr lang="en-US" altLang="ja-JP" sz="3600" b="1" dirty="0" smtClean="0"/>
              <a:t>Way Forward</a:t>
            </a:r>
            <a:endParaRPr lang="en-US" altLang="ja-JP" sz="3600" dirty="0"/>
          </a:p>
        </p:txBody>
      </p:sp>
      <p:sp>
        <p:nvSpPr>
          <p:cNvPr id="3" name="コンテンツ プレースホルダー 2"/>
          <p:cNvSpPr>
            <a:spLocks noGrp="1"/>
          </p:cNvSpPr>
          <p:nvPr>
            <p:ph idx="1"/>
          </p:nvPr>
        </p:nvSpPr>
        <p:spPr>
          <a:xfrm>
            <a:off x="251520" y="1052736"/>
            <a:ext cx="8640960" cy="5616624"/>
          </a:xfrm>
        </p:spPr>
        <p:txBody>
          <a:bodyPr>
            <a:normAutofit/>
          </a:bodyPr>
          <a:lstStyle/>
          <a:p>
            <a:r>
              <a:rPr lang="en-GB" altLang="ko-KR" sz="2400" b="1" dirty="0" smtClean="0"/>
              <a:t>Interruption</a:t>
            </a:r>
            <a:endParaRPr lang="en-GB" altLang="ko-KR" sz="2400" b="1" dirty="0"/>
          </a:p>
          <a:p>
            <a:pPr lvl="1"/>
            <a:r>
              <a:rPr lang="en-GB" altLang="ko-KR" sz="2400" dirty="0"/>
              <a:t>For V2V stand-alone operating on a dedicated V2V carrier </a:t>
            </a:r>
            <a:r>
              <a:rPr lang="en-GB" altLang="ko-KR" sz="2400" dirty="0" smtClean="0"/>
              <a:t>using </a:t>
            </a:r>
            <a:r>
              <a:rPr lang="en-US" altLang="ko-KR" sz="2400" dirty="0" smtClean="0"/>
              <a:t>GNSS </a:t>
            </a:r>
            <a:r>
              <a:rPr lang="en-US" altLang="ko-KR" sz="2400" dirty="0"/>
              <a:t>as </a:t>
            </a:r>
            <a:r>
              <a:rPr lang="en-US" altLang="ko-KR" sz="2400" dirty="0" smtClean="0"/>
              <a:t>synchronization </a:t>
            </a:r>
            <a:r>
              <a:rPr lang="en-US" altLang="ko-KR" sz="2400" dirty="0" smtClean="0"/>
              <a:t>reference </a:t>
            </a:r>
            <a:endParaRPr lang="en-US" altLang="ko-KR" sz="2400" dirty="0"/>
          </a:p>
          <a:p>
            <a:pPr lvl="2"/>
            <a:r>
              <a:rPr lang="en-GB" altLang="ko-KR" sz="2000" dirty="0" smtClean="0"/>
              <a:t>No interruption to LTE communication </a:t>
            </a:r>
          </a:p>
        </p:txBody>
      </p:sp>
    </p:spTree>
    <p:extLst>
      <p:ext uri="{BB962C8B-B14F-4D97-AF65-F5344CB8AC3E}">
        <p14:creationId xmlns:p14="http://schemas.microsoft.com/office/powerpoint/2010/main" val="3396240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792088"/>
          </a:xfrm>
        </p:spPr>
        <p:txBody>
          <a:bodyPr>
            <a:normAutofit/>
          </a:bodyPr>
          <a:lstStyle/>
          <a:p>
            <a:r>
              <a:rPr lang="en-US" altLang="ja-JP" sz="3600" b="1" dirty="0" smtClean="0"/>
              <a:t>Way Forward</a:t>
            </a:r>
            <a:endParaRPr lang="en-US" altLang="ja-JP" sz="3600" dirty="0"/>
          </a:p>
        </p:txBody>
      </p:sp>
      <p:sp>
        <p:nvSpPr>
          <p:cNvPr id="3" name="コンテンツ プレースホルダー 2"/>
          <p:cNvSpPr>
            <a:spLocks noGrp="1"/>
          </p:cNvSpPr>
          <p:nvPr>
            <p:ph idx="1"/>
          </p:nvPr>
        </p:nvSpPr>
        <p:spPr>
          <a:xfrm>
            <a:off x="251520" y="1052736"/>
            <a:ext cx="8640960" cy="5616624"/>
          </a:xfrm>
        </p:spPr>
        <p:txBody>
          <a:bodyPr>
            <a:normAutofit/>
          </a:bodyPr>
          <a:lstStyle/>
          <a:p>
            <a:r>
              <a:rPr lang="en-US" altLang="ko-KR" sz="2400" b="1" dirty="0" smtClean="0"/>
              <a:t>GNSS </a:t>
            </a:r>
            <a:r>
              <a:rPr lang="en-US" altLang="ko-KR" sz="2400" b="1" dirty="0" smtClean="0"/>
              <a:t>selection requirement</a:t>
            </a:r>
            <a:endParaRPr lang="en-GB" altLang="ko-KR" sz="2400" b="1" dirty="0"/>
          </a:p>
          <a:p>
            <a:pPr lvl="1"/>
            <a:r>
              <a:rPr lang="en-GB" altLang="ko-KR" sz="2400" dirty="0" smtClean="0"/>
              <a:t>For </a:t>
            </a:r>
            <a:r>
              <a:rPr lang="en-GB" altLang="ko-KR" sz="2400" dirty="0"/>
              <a:t>V2V stand-alone operating on a dedicated V2V carrier </a:t>
            </a:r>
            <a:r>
              <a:rPr lang="en-GB" altLang="ko-KR" sz="2400" dirty="0" smtClean="0"/>
              <a:t>using </a:t>
            </a:r>
            <a:r>
              <a:rPr lang="en-US" altLang="ko-KR" sz="2400" dirty="0" smtClean="0"/>
              <a:t>GNSS </a:t>
            </a:r>
            <a:r>
              <a:rPr lang="en-US" altLang="ko-KR" sz="2400" dirty="0"/>
              <a:t>as </a:t>
            </a:r>
            <a:r>
              <a:rPr lang="en-US" altLang="ko-KR" sz="2400" dirty="0" smtClean="0"/>
              <a:t>synchronization </a:t>
            </a:r>
            <a:r>
              <a:rPr lang="en-US" altLang="ko-KR" sz="2400" dirty="0" smtClean="0"/>
              <a:t>reference </a:t>
            </a:r>
          </a:p>
          <a:p>
            <a:pPr lvl="2"/>
            <a:r>
              <a:rPr lang="en-US" altLang="ko-KR" sz="2000" dirty="0" smtClean="0"/>
              <a:t>UE should use GNSS synchronization source in case it has sufficient reliability</a:t>
            </a:r>
          </a:p>
          <a:p>
            <a:pPr lvl="3"/>
            <a:r>
              <a:rPr lang="en-US" altLang="ko-KR" sz="1900" dirty="0" smtClean="0"/>
              <a:t>GNSS </a:t>
            </a:r>
            <a:r>
              <a:rPr lang="en-US" altLang="ko-KR" sz="1900" dirty="0"/>
              <a:t>synchronization source is considered to have sufficient reliability in case </a:t>
            </a:r>
            <a:endParaRPr lang="en-US" altLang="ko-KR" sz="1900" dirty="0" smtClean="0"/>
          </a:p>
          <a:p>
            <a:pPr lvl="4"/>
            <a:r>
              <a:rPr lang="en-US" altLang="ko-KR" sz="1900" dirty="0" smtClean="0"/>
              <a:t>option1 : it </a:t>
            </a:r>
            <a:r>
              <a:rPr lang="en-US" altLang="ko-KR" sz="1900" dirty="0"/>
              <a:t>allows UE to satisfy the timing and frequency accuracy requirements</a:t>
            </a:r>
            <a:r>
              <a:rPr lang="en-US" altLang="ko-KR" sz="1900" dirty="0" smtClean="0"/>
              <a:t>. The side condition for GNSS signal so that the derived timing and frequency accuracy meet the requirements will not be specified.</a:t>
            </a:r>
          </a:p>
          <a:p>
            <a:pPr lvl="4"/>
            <a:r>
              <a:rPr lang="en-US" altLang="ko-KR" sz="1900" dirty="0" smtClean="0"/>
              <a:t>Option2 : </a:t>
            </a:r>
            <a:r>
              <a:rPr lang="en-US" altLang="ko-KR" sz="1600" dirty="0"/>
              <a:t>GNSS meets the minimum </a:t>
            </a:r>
            <a:r>
              <a:rPr lang="en-US" altLang="ko-KR" sz="1600" dirty="0" smtClean="0"/>
              <a:t>signal level requirement [example] </a:t>
            </a:r>
            <a:r>
              <a:rPr lang="en-US" altLang="ko-KR" sz="1600" dirty="0"/>
              <a:t>defined in  </a:t>
            </a:r>
            <a:r>
              <a:rPr lang="en-US" altLang="ko-KR" sz="1600" dirty="0" smtClean="0"/>
              <a:t>TS36.171</a:t>
            </a:r>
          </a:p>
          <a:p>
            <a:pPr lvl="4"/>
            <a:r>
              <a:rPr lang="en-US" altLang="ko-KR" sz="1600" dirty="0" smtClean="0"/>
              <a:t>Other option are not precluded</a:t>
            </a:r>
            <a:endParaRPr lang="en-US" altLang="ko-KR" sz="1900" dirty="0" smtClean="0"/>
          </a:p>
          <a:p>
            <a:pPr lvl="2"/>
            <a:r>
              <a:rPr lang="en-US" altLang="ko-KR" sz="2000" dirty="0" smtClean="0"/>
              <a:t>In case of unreliable GNSS synchronization source, no procedures will be defined</a:t>
            </a:r>
            <a:r>
              <a:rPr lang="en-US" altLang="ko-KR" sz="2000" dirty="0" smtClean="0"/>
              <a:t>.</a:t>
            </a:r>
            <a:endParaRPr lang="en-US" altLang="ko-KR" sz="2000" dirty="0" smtClean="0"/>
          </a:p>
        </p:txBody>
      </p:sp>
    </p:spTree>
    <p:extLst>
      <p:ext uri="{BB962C8B-B14F-4D97-AF65-F5344CB8AC3E}">
        <p14:creationId xmlns:p14="http://schemas.microsoft.com/office/powerpoint/2010/main" val="8897197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792088"/>
          </a:xfrm>
        </p:spPr>
        <p:txBody>
          <a:bodyPr>
            <a:normAutofit/>
          </a:bodyPr>
          <a:lstStyle/>
          <a:p>
            <a:r>
              <a:rPr lang="en-US" altLang="ja-JP" sz="3600" b="1" dirty="0" smtClean="0"/>
              <a:t>Way Forward</a:t>
            </a:r>
            <a:endParaRPr lang="en-US" altLang="ja-JP" sz="3600" dirty="0"/>
          </a:p>
        </p:txBody>
      </p:sp>
      <p:sp>
        <p:nvSpPr>
          <p:cNvPr id="3" name="コンテンツ プレースホルダー 2"/>
          <p:cNvSpPr>
            <a:spLocks noGrp="1"/>
          </p:cNvSpPr>
          <p:nvPr>
            <p:ph idx="1"/>
          </p:nvPr>
        </p:nvSpPr>
        <p:spPr>
          <a:xfrm>
            <a:off x="251520" y="1052736"/>
            <a:ext cx="8640960" cy="5616624"/>
          </a:xfrm>
        </p:spPr>
        <p:txBody>
          <a:bodyPr>
            <a:normAutofit/>
          </a:bodyPr>
          <a:lstStyle/>
          <a:p>
            <a:r>
              <a:rPr lang="en-US" altLang="ko-KR" sz="2400" b="1" dirty="0"/>
              <a:t>Initiation/Cease of SLSS transmissions </a:t>
            </a:r>
            <a:endParaRPr lang="en-GB" altLang="ko-KR" sz="2400" b="1" dirty="0"/>
          </a:p>
          <a:p>
            <a:pPr lvl="1"/>
            <a:r>
              <a:rPr lang="en-GB" altLang="ko-KR" sz="2400" dirty="0" smtClean="0"/>
              <a:t>For </a:t>
            </a:r>
            <a:r>
              <a:rPr lang="en-GB" altLang="ko-KR" sz="2400" dirty="0"/>
              <a:t>V2V stand-alone operating on a dedicated V2V carrier </a:t>
            </a:r>
            <a:r>
              <a:rPr lang="en-GB" altLang="ko-KR" sz="2400" dirty="0" smtClean="0"/>
              <a:t>using </a:t>
            </a:r>
            <a:r>
              <a:rPr lang="en-US" altLang="ko-KR" sz="2400" dirty="0" smtClean="0"/>
              <a:t>GNSS </a:t>
            </a:r>
            <a:r>
              <a:rPr lang="en-US" altLang="ko-KR" sz="2400" dirty="0" smtClean="0"/>
              <a:t>as </a:t>
            </a:r>
            <a:r>
              <a:rPr lang="en-US" altLang="ko-KR" sz="2400" dirty="0" smtClean="0"/>
              <a:t>synchronization </a:t>
            </a:r>
            <a:r>
              <a:rPr lang="en-US" altLang="ko-KR" sz="2400" dirty="0" smtClean="0"/>
              <a:t>reference </a:t>
            </a:r>
          </a:p>
          <a:p>
            <a:pPr lvl="2"/>
            <a:r>
              <a:rPr lang="en-US" altLang="ko-KR" sz="2000" dirty="0"/>
              <a:t>Not applicable. GNSS is the only synchronization </a:t>
            </a:r>
            <a:r>
              <a:rPr lang="en-US" altLang="ko-KR" sz="2000" dirty="0" smtClean="0"/>
              <a:t>source</a:t>
            </a:r>
            <a:endParaRPr lang="en-US" altLang="ko-KR" sz="2000" dirty="0"/>
          </a:p>
        </p:txBody>
      </p:sp>
    </p:spTree>
    <p:extLst>
      <p:ext uri="{BB962C8B-B14F-4D97-AF65-F5344CB8AC3E}">
        <p14:creationId xmlns:p14="http://schemas.microsoft.com/office/powerpoint/2010/main" val="26579415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792088"/>
          </a:xfrm>
        </p:spPr>
        <p:txBody>
          <a:bodyPr>
            <a:normAutofit/>
          </a:bodyPr>
          <a:lstStyle/>
          <a:p>
            <a:r>
              <a:rPr lang="en-US" altLang="ja-JP" sz="3600" b="1" dirty="0" smtClean="0"/>
              <a:t>Way Forward</a:t>
            </a:r>
            <a:endParaRPr lang="en-US" altLang="ja-JP" sz="3600" dirty="0"/>
          </a:p>
        </p:txBody>
      </p:sp>
      <p:sp>
        <p:nvSpPr>
          <p:cNvPr id="3" name="コンテンツ プレースホルダー 2"/>
          <p:cNvSpPr>
            <a:spLocks noGrp="1"/>
          </p:cNvSpPr>
          <p:nvPr>
            <p:ph idx="1"/>
          </p:nvPr>
        </p:nvSpPr>
        <p:spPr>
          <a:xfrm>
            <a:off x="251520" y="1052736"/>
            <a:ext cx="8640960" cy="5616624"/>
          </a:xfrm>
        </p:spPr>
        <p:txBody>
          <a:bodyPr>
            <a:normAutofit/>
          </a:bodyPr>
          <a:lstStyle/>
          <a:p>
            <a:r>
              <a:rPr lang="en-US" altLang="ko-KR" sz="2400" b="1" dirty="0"/>
              <a:t>Measurement accuracy of S-RSRP</a:t>
            </a:r>
            <a:endParaRPr lang="en-GB" altLang="ko-KR" sz="2400" b="1" dirty="0" smtClean="0"/>
          </a:p>
          <a:p>
            <a:pPr lvl="1"/>
            <a:r>
              <a:rPr lang="en-GB" altLang="ko-KR" sz="2400" dirty="0"/>
              <a:t>For V2V stand-alone operating on a dedicated V2V carrier </a:t>
            </a:r>
            <a:r>
              <a:rPr lang="en-GB" altLang="ko-KR" sz="2400" dirty="0" smtClean="0"/>
              <a:t>using </a:t>
            </a:r>
            <a:r>
              <a:rPr lang="en-US" altLang="ko-KR" sz="2400" dirty="0" smtClean="0"/>
              <a:t>GNSS </a:t>
            </a:r>
            <a:r>
              <a:rPr lang="en-US" altLang="ko-KR" sz="2400" dirty="0" smtClean="0"/>
              <a:t>as </a:t>
            </a:r>
            <a:r>
              <a:rPr lang="en-US" altLang="ko-KR" sz="2400" dirty="0" smtClean="0"/>
              <a:t>synchronization </a:t>
            </a:r>
            <a:r>
              <a:rPr lang="en-US" altLang="ko-KR" sz="2400" dirty="0" smtClean="0"/>
              <a:t>reference </a:t>
            </a:r>
            <a:endParaRPr lang="en-US" altLang="ko-KR" sz="2400" dirty="0"/>
          </a:p>
          <a:p>
            <a:pPr lvl="2"/>
            <a:r>
              <a:rPr lang="en-US" altLang="ko-KR" sz="2000" dirty="0"/>
              <a:t>Not applicable. GNSS is the only synchronization </a:t>
            </a:r>
            <a:r>
              <a:rPr lang="en-US" altLang="ko-KR" sz="2000" dirty="0" smtClean="0"/>
              <a:t>source</a:t>
            </a:r>
          </a:p>
          <a:p>
            <a:pPr lvl="3"/>
            <a:r>
              <a:rPr lang="en-US" altLang="ko-KR" sz="1600" dirty="0" smtClean="0"/>
              <a:t>If found other use-case except for </a:t>
            </a:r>
            <a:r>
              <a:rPr lang="en-US" altLang="ko-KR" sz="1600" dirty="0" err="1" smtClean="0"/>
              <a:t>SyncRE</a:t>
            </a:r>
            <a:r>
              <a:rPr lang="en-US" altLang="ko-KR" sz="1600" dirty="0" smtClean="0"/>
              <a:t> UE selection/reselection and Initiation/Ceas</a:t>
            </a:r>
            <a:r>
              <a:rPr lang="en-US" altLang="ko-KR" sz="1600" dirty="0" smtClean="0"/>
              <a:t>e of SLSS transmission, it can be studied in next meeting.</a:t>
            </a:r>
            <a:endParaRPr lang="en-US" altLang="ko-KR" sz="1600" dirty="0"/>
          </a:p>
        </p:txBody>
      </p:sp>
    </p:spTree>
    <p:extLst>
      <p:ext uri="{BB962C8B-B14F-4D97-AF65-F5344CB8AC3E}">
        <p14:creationId xmlns:p14="http://schemas.microsoft.com/office/powerpoint/2010/main" val="26783671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792088"/>
          </a:xfrm>
        </p:spPr>
        <p:txBody>
          <a:bodyPr>
            <a:normAutofit/>
          </a:bodyPr>
          <a:lstStyle/>
          <a:p>
            <a:r>
              <a:rPr lang="en-US" altLang="ja-JP" sz="3600" b="1" dirty="0" smtClean="0"/>
              <a:t>Way Forward</a:t>
            </a:r>
            <a:endParaRPr lang="en-US" altLang="ja-JP" sz="3600" dirty="0"/>
          </a:p>
        </p:txBody>
      </p:sp>
      <p:sp>
        <p:nvSpPr>
          <p:cNvPr id="3" name="コンテンツ プレースホルダー 2"/>
          <p:cNvSpPr>
            <a:spLocks noGrp="1"/>
          </p:cNvSpPr>
          <p:nvPr>
            <p:ph idx="1"/>
          </p:nvPr>
        </p:nvSpPr>
        <p:spPr>
          <a:xfrm>
            <a:off x="251520" y="1052736"/>
            <a:ext cx="8640960" cy="5616624"/>
          </a:xfrm>
        </p:spPr>
        <p:txBody>
          <a:bodyPr>
            <a:normAutofit/>
          </a:bodyPr>
          <a:lstStyle/>
          <a:p>
            <a:r>
              <a:rPr lang="en-US" altLang="ko-KR" sz="2400" b="1" dirty="0"/>
              <a:t>Cell identification</a:t>
            </a:r>
            <a:endParaRPr lang="en-GB" altLang="ko-KR" sz="2400" b="1" dirty="0" smtClean="0"/>
          </a:p>
          <a:p>
            <a:pPr lvl="1"/>
            <a:r>
              <a:rPr lang="en-GB" altLang="ko-KR" sz="2400" dirty="0" smtClean="0"/>
              <a:t>For V2V stand-alone operating on a dedicated V2V carrier </a:t>
            </a:r>
            <a:r>
              <a:rPr lang="en-GB" altLang="ko-KR" sz="2400" dirty="0" smtClean="0"/>
              <a:t>using </a:t>
            </a:r>
            <a:r>
              <a:rPr lang="en-US" altLang="ko-KR" sz="2400" dirty="0" smtClean="0"/>
              <a:t>GNSS </a:t>
            </a:r>
            <a:r>
              <a:rPr lang="en-US" altLang="ko-KR" sz="2400" dirty="0" smtClean="0"/>
              <a:t>as </a:t>
            </a:r>
            <a:r>
              <a:rPr lang="en-US" altLang="ko-KR" sz="2400" dirty="0" smtClean="0"/>
              <a:t>synchronization </a:t>
            </a:r>
            <a:r>
              <a:rPr lang="en-US" altLang="ko-KR" sz="2400" dirty="0" smtClean="0"/>
              <a:t>reference </a:t>
            </a:r>
          </a:p>
          <a:p>
            <a:pPr lvl="2"/>
            <a:r>
              <a:rPr lang="en-US" altLang="ko-KR" sz="2000" dirty="0"/>
              <a:t>Not necessary</a:t>
            </a:r>
            <a:endParaRPr lang="en-US" altLang="ko-KR" dirty="0" smtClean="0"/>
          </a:p>
        </p:txBody>
      </p:sp>
    </p:spTree>
    <p:extLst>
      <p:ext uri="{BB962C8B-B14F-4D97-AF65-F5344CB8AC3E}">
        <p14:creationId xmlns:p14="http://schemas.microsoft.com/office/powerpoint/2010/main" val="8622464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792088"/>
          </a:xfrm>
        </p:spPr>
        <p:txBody>
          <a:bodyPr>
            <a:normAutofit/>
          </a:bodyPr>
          <a:lstStyle/>
          <a:p>
            <a:r>
              <a:rPr lang="en-US" altLang="ja-JP" sz="3600" b="1" dirty="0" smtClean="0"/>
              <a:t>Way Forward</a:t>
            </a:r>
            <a:endParaRPr lang="en-US" altLang="ja-JP" sz="3600" dirty="0"/>
          </a:p>
        </p:txBody>
      </p:sp>
      <p:sp>
        <p:nvSpPr>
          <p:cNvPr id="3" name="コンテンツ プレースホルダー 2"/>
          <p:cNvSpPr>
            <a:spLocks noGrp="1"/>
          </p:cNvSpPr>
          <p:nvPr>
            <p:ph idx="1"/>
          </p:nvPr>
        </p:nvSpPr>
        <p:spPr>
          <a:xfrm>
            <a:off x="251520" y="1052736"/>
            <a:ext cx="8640960" cy="5616624"/>
          </a:xfrm>
        </p:spPr>
        <p:txBody>
          <a:bodyPr>
            <a:normAutofit/>
          </a:bodyPr>
          <a:lstStyle/>
          <a:p>
            <a:pPr lvl="0"/>
            <a:r>
              <a:rPr lang="en-US" altLang="ko-KR" sz="2400" b="1" dirty="0"/>
              <a:t>Measurement for </a:t>
            </a:r>
            <a:r>
              <a:rPr lang="en-US" altLang="ko-KR" sz="2400" b="1" dirty="0" smtClean="0"/>
              <a:t>congestion </a:t>
            </a:r>
            <a:r>
              <a:rPr lang="en-US" altLang="ko-KR" sz="2400" b="1" dirty="0"/>
              <a:t>control &amp; </a:t>
            </a:r>
            <a:r>
              <a:rPr lang="en-US" altLang="ko-KR" sz="2400" b="1" dirty="0" smtClean="0"/>
              <a:t>collision avoidance</a:t>
            </a:r>
            <a:endParaRPr lang="en-GB" altLang="ko-KR" sz="2400" b="1" dirty="0" smtClean="0"/>
          </a:p>
          <a:p>
            <a:pPr lvl="1"/>
            <a:r>
              <a:rPr lang="en-US" altLang="ko-KR" sz="2400" dirty="0" smtClean="0"/>
              <a:t>RAN4 </a:t>
            </a:r>
            <a:r>
              <a:rPr lang="en-US" altLang="ko-KR" sz="2400" dirty="0" smtClean="0"/>
              <a:t>to define measurement requirements for congestion control and collision avoidance based on RAN1 agreements</a:t>
            </a:r>
          </a:p>
          <a:p>
            <a:pPr lvl="2"/>
            <a:endParaRPr lang="en-US" altLang="ko-KR" dirty="0" smtClean="0"/>
          </a:p>
        </p:txBody>
      </p:sp>
    </p:spTree>
    <p:extLst>
      <p:ext uri="{BB962C8B-B14F-4D97-AF65-F5344CB8AC3E}">
        <p14:creationId xmlns:p14="http://schemas.microsoft.com/office/powerpoint/2010/main" val="1135385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100448</TotalTime>
  <Words>475</Words>
  <Application>Microsoft Office PowerPoint</Application>
  <PresentationFormat>화면 슬라이드 쇼(4:3)</PresentationFormat>
  <Paragraphs>53</Paragraphs>
  <Slides>10</Slides>
  <Notes>0</Notes>
  <HiddenSlides>0</HiddenSlides>
  <MMClips>0</MMClips>
  <ScaleCrop>false</ScaleCrop>
  <HeadingPairs>
    <vt:vector size="4" baseType="variant">
      <vt:variant>
        <vt:lpstr>테마</vt:lpstr>
      </vt:variant>
      <vt:variant>
        <vt:i4>1</vt:i4>
      </vt:variant>
      <vt:variant>
        <vt:lpstr>슬라이드 제목</vt:lpstr>
      </vt:variant>
      <vt:variant>
        <vt:i4>10</vt:i4>
      </vt:variant>
    </vt:vector>
  </HeadingPairs>
  <TitlesOfParts>
    <vt:vector size="11" baseType="lpstr">
      <vt:lpstr>Office ​​テーマ</vt:lpstr>
      <vt:lpstr>PowerPoint 프레젠테이션</vt:lpstr>
      <vt:lpstr>Way Forward</vt:lpstr>
      <vt:lpstr>Way Forward</vt:lpstr>
      <vt:lpstr>Way Forward</vt:lpstr>
      <vt:lpstr>Way Forward</vt:lpstr>
      <vt:lpstr>Way Forward</vt:lpstr>
      <vt:lpstr>Way Forward</vt:lpstr>
      <vt:lpstr>Way Forward</vt:lpstr>
      <vt:lpstr>Way Forward</vt:lpstr>
      <vt:lpstr>Way Forward</vt:lpstr>
    </vt:vector>
  </TitlesOfParts>
  <Company>KDDI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OM</dc:creator>
  <cp:keywords>CTPClassification=CTP_PUBLIC:VisualMarkings=</cp:keywords>
  <cp:lastModifiedBy>admin</cp:lastModifiedBy>
  <cp:revision>276</cp:revision>
  <dcterms:created xsi:type="dcterms:W3CDTF">2015-01-05T09:38:53Z</dcterms:created>
  <dcterms:modified xsi:type="dcterms:W3CDTF">2016-08-26T10:02:21Z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ad282e9d-86e2-4cfc-bc2a-24ce33c054a9</vt:lpwstr>
  </property>
  <property fmtid="{D5CDD505-2E9C-101B-9397-08002B2CF9AE}" pid="4" name="CTP_TimeStamp">
    <vt:lpwstr>2016-08-25 15:35:37Z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CTP_PUBLIC</vt:lpwstr>
  </property>
</Properties>
</file>