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48" r:id="rId6"/>
    <p:sldId id="352" r:id="rId7"/>
    <p:sldId id="355" r:id="rId8"/>
    <p:sldId id="351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620"/>
    <p:restoredTop sz="87234" autoAdjust="0"/>
  </p:normalViewPr>
  <p:slideViewPr>
    <p:cSldViewPr>
      <p:cViewPr varScale="1">
        <p:scale>
          <a:sx n="84" d="100"/>
          <a:sy n="84" d="100"/>
        </p:scale>
        <p:origin x="226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25.08.2016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8/25/2016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8/25/2016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8/25/2016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8/25/2016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8/25/2016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8/25/2016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Rel-13 </a:t>
            </a:r>
            <a:r>
              <a:rPr lang="en-GB" altLang="en-US" sz="4000" dirty="0"/>
              <a:t>CRS-IM </a:t>
            </a:r>
            <a:r>
              <a:rPr lang="en-GB" altLang="en-US" sz="4000" dirty="0" smtClean="0"/>
              <a:t>and DL Control Channel IM UE Capabilities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Huawei, </a:t>
            </a:r>
            <a:r>
              <a:rPr lang="en-US" altLang="en-US" sz="2800" dirty="0" err="1">
                <a:solidFill>
                  <a:srgbClr val="898989"/>
                </a:solidFill>
              </a:rPr>
              <a:t>HiSilicon</a:t>
            </a:r>
            <a:r>
              <a:rPr lang="en-US" altLang="en-US" sz="2800" dirty="0">
                <a:solidFill>
                  <a:srgbClr val="898989"/>
                </a:solidFill>
              </a:rPr>
              <a:t>, </a:t>
            </a:r>
            <a:r>
              <a:rPr lang="en-US" altLang="en-US" sz="2800" dirty="0" smtClean="0">
                <a:solidFill>
                  <a:srgbClr val="898989"/>
                </a:solidFill>
              </a:rPr>
              <a:t>Qualcomm, Samsung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19762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#80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sz="1800" b="1" dirty="0"/>
              <a:t>Gothenburg, Sweden, 22 - 26 August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5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3" y="323850"/>
            <a:ext cx="12041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R4-166737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Rel-13 CRS-IM UE Capabilities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sz="2000" dirty="0" smtClean="0"/>
              <a:t>Background</a:t>
            </a:r>
          </a:p>
          <a:p>
            <a:pPr lvl="1"/>
            <a:r>
              <a:rPr lang="en-US" sz="1800" dirty="0"/>
              <a:t>RAN4 has agreed on a per-UE CRS-IM capability signaling in Rel13. In RAN4 #77 discussion, it has been agreed as </a:t>
            </a:r>
          </a:p>
          <a:p>
            <a:pPr lvl="2"/>
            <a:r>
              <a:rPr lang="en-US" sz="1600" i="1" dirty="0"/>
              <a:t>A new UE capability signaling will be introduced indicating CRS-IM capability on at least one CC, without the information of supported CCs, if the feature is not mandatory.</a:t>
            </a:r>
          </a:p>
          <a:p>
            <a:r>
              <a:rPr lang="en-GB" sz="2000" dirty="0" smtClean="0"/>
              <a:t>Non-TM10 </a:t>
            </a:r>
            <a:r>
              <a:rPr lang="en-GB" sz="2000" dirty="0"/>
              <a:t>CRS-IM </a:t>
            </a:r>
            <a:r>
              <a:rPr lang="en-GB" sz="2000" dirty="0" smtClean="0"/>
              <a:t>UE capability</a:t>
            </a:r>
          </a:p>
          <a:p>
            <a:pPr lvl="1"/>
            <a:r>
              <a:rPr lang="en-US" dirty="0"/>
              <a:t>UE capability signaling will be introduced indicating CRS-IM capability on at least one CC for up to </a:t>
            </a:r>
            <a:r>
              <a:rPr lang="en-US" i="1" dirty="0"/>
              <a:t>N</a:t>
            </a:r>
            <a:r>
              <a:rPr lang="en-US" dirty="0"/>
              <a:t> CC CA configuration. </a:t>
            </a:r>
            <a:r>
              <a:rPr lang="en-US" dirty="0" smtClean="0"/>
              <a:t>UE </a:t>
            </a:r>
            <a:r>
              <a:rPr lang="en-US" dirty="0"/>
              <a:t>signals </a:t>
            </a:r>
            <a:r>
              <a:rPr lang="en-US" dirty="0" smtClean="0"/>
              <a:t>a single </a:t>
            </a:r>
            <a:r>
              <a:rPr lang="en-US" i="1" dirty="0" smtClean="0"/>
              <a:t>N</a:t>
            </a:r>
            <a:r>
              <a:rPr lang="en-US" dirty="0" smtClean="0"/>
              <a:t> </a:t>
            </a:r>
            <a:r>
              <a:rPr lang="en-US" dirty="0"/>
              <a:t>value to indicate the max </a:t>
            </a:r>
            <a:r>
              <a:rPr lang="en-US" i="1" dirty="0"/>
              <a:t>N</a:t>
            </a:r>
            <a:r>
              <a:rPr lang="en-US" dirty="0"/>
              <a:t> CC CA configuration where </a:t>
            </a:r>
            <a:r>
              <a:rPr lang="en-US" dirty="0" smtClean="0"/>
              <a:t>UE may apply CRS-IM. </a:t>
            </a:r>
          </a:p>
          <a:p>
            <a:pPr lvl="1"/>
            <a:r>
              <a:rPr lang="en-US" dirty="0" smtClean="0"/>
              <a:t>Example</a:t>
            </a:r>
          </a:p>
          <a:p>
            <a:pPr lvl="2"/>
            <a:r>
              <a:rPr lang="en-US" i="1" dirty="0" smtClean="0"/>
              <a:t>N</a:t>
            </a:r>
            <a:r>
              <a:rPr lang="en-US" dirty="0" smtClean="0"/>
              <a:t> = 0 =&gt; UE does not support CRS-IM</a:t>
            </a:r>
            <a:endParaRPr lang="en-US" dirty="0"/>
          </a:p>
          <a:p>
            <a:pPr lvl="2"/>
            <a:r>
              <a:rPr lang="en-US" i="1" dirty="0"/>
              <a:t>N</a:t>
            </a:r>
            <a:r>
              <a:rPr lang="en-US" dirty="0"/>
              <a:t> = </a:t>
            </a:r>
            <a:r>
              <a:rPr lang="en-US" dirty="0" smtClean="0"/>
              <a:t>1 </a:t>
            </a:r>
            <a:r>
              <a:rPr lang="en-US" dirty="0"/>
              <a:t>=&gt; UE </a:t>
            </a:r>
            <a:r>
              <a:rPr lang="en-US" dirty="0" smtClean="0"/>
              <a:t>supports CRS-IM on a single carrier</a:t>
            </a:r>
          </a:p>
          <a:p>
            <a:pPr lvl="2"/>
            <a:r>
              <a:rPr lang="en-US" i="1" dirty="0"/>
              <a:t>N</a:t>
            </a:r>
            <a:r>
              <a:rPr lang="en-US" dirty="0"/>
              <a:t> = </a:t>
            </a:r>
            <a:r>
              <a:rPr lang="en-US" dirty="0" smtClean="0"/>
              <a:t>2, 3, .. </a:t>
            </a:r>
            <a:r>
              <a:rPr lang="en-US" dirty="0"/>
              <a:t>=&gt; UE supports CRS-IM on </a:t>
            </a:r>
            <a:r>
              <a:rPr lang="en-US" dirty="0" smtClean="0"/>
              <a:t>at </a:t>
            </a:r>
            <a:r>
              <a:rPr lang="en-US" dirty="0"/>
              <a:t>least one CC for up to </a:t>
            </a:r>
            <a:r>
              <a:rPr lang="en-US" i="1" dirty="0" smtClean="0"/>
              <a:t>2,3,…</a:t>
            </a:r>
            <a:r>
              <a:rPr lang="en-US" dirty="0" smtClean="0"/>
              <a:t> </a:t>
            </a:r>
            <a:r>
              <a:rPr lang="en-US" dirty="0"/>
              <a:t>CC CA </a:t>
            </a:r>
            <a:r>
              <a:rPr lang="en-US" dirty="0" smtClean="0"/>
              <a:t>configurations. Note: UE </a:t>
            </a:r>
            <a:r>
              <a:rPr lang="en-US" dirty="0"/>
              <a:t>may not perform CRS-IM on more than 1 </a:t>
            </a:r>
            <a:r>
              <a:rPr lang="en-US" dirty="0" smtClean="0"/>
              <a:t>CC.</a:t>
            </a:r>
            <a:endParaRPr lang="en-US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2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Rel-13 CCIM UE Capabilities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Background</a:t>
            </a:r>
            <a:endParaRPr lang="en-US" sz="2000" dirty="0"/>
          </a:p>
          <a:p>
            <a:pPr lvl="1"/>
            <a:r>
              <a:rPr lang="en-US" sz="1800" dirty="0" smtClean="0"/>
              <a:t>RAN4 #78 agreements (R4-161170)</a:t>
            </a:r>
          </a:p>
          <a:p>
            <a:pPr lvl="2"/>
            <a:r>
              <a:rPr lang="en-US" sz="1600" dirty="0" smtClean="0"/>
              <a:t>Two </a:t>
            </a:r>
            <a:r>
              <a:rPr lang="en-US" sz="1600" dirty="0"/>
              <a:t>types of reference IM Receiver structures for PDCCH/PCFICH/PHICH in synchronous networks</a:t>
            </a:r>
          </a:p>
          <a:p>
            <a:pPr lvl="3"/>
            <a:r>
              <a:rPr lang="en-US" sz="1400" dirty="0" smtClean="0"/>
              <a:t>Type </a:t>
            </a:r>
            <a:r>
              <a:rPr lang="en-US" sz="1400" dirty="0"/>
              <a:t>A IM receiver: LMMSE-IRC + CRS-IC</a:t>
            </a:r>
          </a:p>
          <a:p>
            <a:pPr lvl="3"/>
            <a:r>
              <a:rPr lang="en-US" sz="1400" dirty="0" smtClean="0"/>
              <a:t>Type </a:t>
            </a:r>
            <a:r>
              <a:rPr lang="en-US" sz="1400" dirty="0"/>
              <a:t>B IM receiver: E-LMMSE-IRC + CRS-IC </a:t>
            </a:r>
          </a:p>
          <a:p>
            <a:pPr lvl="2"/>
            <a:r>
              <a:rPr lang="en-US" sz="1600" dirty="0" smtClean="0"/>
              <a:t>Define </a:t>
            </a:r>
            <a:r>
              <a:rPr lang="en-US" sz="1600" dirty="0"/>
              <a:t>different UE capabilities for the two types of IM Receiver structures </a:t>
            </a:r>
          </a:p>
          <a:p>
            <a:pPr lvl="3"/>
            <a:r>
              <a:rPr lang="en-US" sz="1400" dirty="0" smtClean="0"/>
              <a:t>UE </a:t>
            </a:r>
            <a:r>
              <a:rPr lang="en-US" sz="1400" dirty="0"/>
              <a:t>Capability #1: Support Type A IM receiver</a:t>
            </a:r>
          </a:p>
          <a:p>
            <a:pPr lvl="3"/>
            <a:r>
              <a:rPr lang="en-US" sz="1400" dirty="0" smtClean="0"/>
              <a:t>UE </a:t>
            </a:r>
            <a:r>
              <a:rPr lang="en-US" sz="1400" dirty="0"/>
              <a:t>Capability #2: Support Type B IM receiver</a:t>
            </a:r>
          </a:p>
          <a:p>
            <a:pPr lvl="1"/>
            <a:r>
              <a:rPr lang="en-US" sz="1800" dirty="0"/>
              <a:t>RAN4 #78bis agreements (R4-162757)</a:t>
            </a:r>
          </a:p>
          <a:p>
            <a:pPr lvl="2"/>
            <a:r>
              <a:rPr lang="en-US" sz="1600" i="1" dirty="0"/>
              <a:t>Single UE capability should be defined for all DL control channels </a:t>
            </a:r>
            <a:endParaRPr lang="en-GB" sz="1600" dirty="0"/>
          </a:p>
          <a:p>
            <a:pPr lvl="2"/>
            <a:r>
              <a:rPr lang="en-US" sz="1600" i="1" dirty="0"/>
              <a:t>UE capabilities signaling is needed</a:t>
            </a:r>
            <a:endParaRPr lang="en-GB" sz="1600" dirty="0"/>
          </a:p>
          <a:p>
            <a:pPr lvl="2"/>
            <a:r>
              <a:rPr lang="en-US" sz="1600" i="1" dirty="0"/>
              <a:t>DL Control Channel IM receivers applicability</a:t>
            </a:r>
          </a:p>
          <a:p>
            <a:pPr lvl="1"/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942523"/>
            <a:ext cx="6641103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187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Rel-13 CCIM UE Capabilities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Background (cont.)</a:t>
            </a:r>
            <a:endParaRPr lang="en-US" sz="2000" dirty="0"/>
          </a:p>
          <a:p>
            <a:pPr lvl="1"/>
            <a:r>
              <a:rPr lang="en-US" sz="1800" dirty="0" smtClean="0"/>
              <a:t>RAN4 </a:t>
            </a:r>
            <a:r>
              <a:rPr lang="en-US" sz="1800" dirty="0"/>
              <a:t>#78bis agreements (R4-162757)</a:t>
            </a:r>
          </a:p>
          <a:p>
            <a:pPr lvl="2"/>
            <a:r>
              <a:rPr lang="en-US" sz="1600" i="1" dirty="0"/>
              <a:t>Type A CCIM capability is the pre-requisite capability for Type B CCIM receiver capability. UEs with Type B CCIM receiver should support Type A CCIM processing.</a:t>
            </a:r>
            <a:endParaRPr lang="en-GB" sz="1600" dirty="0"/>
          </a:p>
          <a:p>
            <a:pPr lvl="2"/>
            <a:r>
              <a:rPr lang="en-US" sz="1600" i="1" dirty="0"/>
              <a:t>UE capabilities signaling will be introduced</a:t>
            </a:r>
            <a:endParaRPr lang="en-GB" sz="1600" dirty="0"/>
          </a:p>
          <a:p>
            <a:pPr lvl="3"/>
            <a:r>
              <a:rPr lang="en-US" sz="1400" i="1" dirty="0"/>
              <a:t>Option1: </a:t>
            </a:r>
            <a:endParaRPr lang="en-GB" sz="1400" dirty="0"/>
          </a:p>
          <a:p>
            <a:pPr lvl="4"/>
            <a:r>
              <a:rPr lang="en-US" sz="1400" i="1" dirty="0"/>
              <a:t>Bit #1: Support of Type A DL Control IM receiver capability </a:t>
            </a:r>
            <a:endParaRPr lang="en-GB" sz="1400" dirty="0"/>
          </a:p>
          <a:p>
            <a:pPr lvl="4"/>
            <a:r>
              <a:rPr lang="en-US" sz="1400" i="1" dirty="0"/>
              <a:t>Bit #2: Support of Type B DL Control IM receiver capability for PDCCH/PCFICH/PHICH receive processing in synchronous networks</a:t>
            </a:r>
            <a:endParaRPr lang="en-GB" sz="1400" dirty="0"/>
          </a:p>
          <a:p>
            <a:pPr lvl="3"/>
            <a:r>
              <a:rPr lang="en-US" sz="1400" i="1" dirty="0"/>
              <a:t>Option2: </a:t>
            </a:r>
            <a:endParaRPr lang="en-GB" sz="1400" dirty="0"/>
          </a:p>
          <a:p>
            <a:pPr lvl="4"/>
            <a:r>
              <a:rPr lang="en-US" sz="1400" i="1" dirty="0"/>
              <a:t>Bit #1: Support of generic Dl Control Channel IM capabilities. Depending on whether UE supports Type A/B processing it will pass different test cases to confirm the capability.</a:t>
            </a:r>
            <a:endParaRPr lang="en-GB" sz="1400" dirty="0"/>
          </a:p>
          <a:p>
            <a:pPr lvl="2"/>
            <a:r>
              <a:rPr lang="en-US" sz="1600" i="1" dirty="0"/>
              <a:t>Capability signaling method</a:t>
            </a:r>
            <a:endParaRPr lang="en-GB" sz="1600" dirty="0"/>
          </a:p>
          <a:p>
            <a:pPr lvl="3"/>
            <a:r>
              <a:rPr lang="en-US" sz="1400" i="1" dirty="0"/>
              <a:t>Option 1</a:t>
            </a:r>
            <a:endParaRPr lang="en-GB" sz="1400" dirty="0"/>
          </a:p>
          <a:p>
            <a:pPr lvl="4"/>
            <a:r>
              <a:rPr lang="en-US" sz="1400" i="1" dirty="0"/>
              <a:t>Per UE capability signaling. Signaling provided under assumption that UE supports feature on at least one CC. UE does not provide the information of supported CCs.</a:t>
            </a:r>
            <a:endParaRPr lang="en-GB" sz="1400" dirty="0"/>
          </a:p>
          <a:p>
            <a:pPr lvl="3"/>
            <a:r>
              <a:rPr lang="en-US" sz="1400" i="1" dirty="0"/>
              <a:t>Option 2</a:t>
            </a:r>
            <a:endParaRPr lang="en-GB" sz="1400" dirty="0"/>
          </a:p>
          <a:p>
            <a:pPr lvl="4"/>
            <a:r>
              <a:rPr lang="en-US" sz="1400" i="1" dirty="0"/>
              <a:t>Per CC capability signaling. Details FFS. </a:t>
            </a:r>
            <a:endParaRPr lang="en-US" sz="1400" dirty="0"/>
          </a:p>
          <a:p>
            <a:pPr lvl="1"/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7875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Rel-13 CCIM UE Capabilities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dirty="0" smtClean="0"/>
              <a:t>DL Control Channel IM (CCIM) UE capabilities</a:t>
            </a:r>
            <a:endParaRPr lang="en-US" dirty="0"/>
          </a:p>
          <a:p>
            <a:pPr lvl="1"/>
            <a:r>
              <a:rPr lang="en-US" dirty="0"/>
              <a:t>Per-UE capability signaling will be introduced indicating CCIM capability on at least one CC for up to </a:t>
            </a:r>
            <a:r>
              <a:rPr lang="en-US" i="1" dirty="0" smtClean="0"/>
              <a:t>N</a:t>
            </a:r>
            <a:r>
              <a:rPr lang="en-US" dirty="0" smtClean="0"/>
              <a:t> CC CA configuration.</a:t>
            </a:r>
          </a:p>
          <a:p>
            <a:pPr lvl="1"/>
            <a:r>
              <a:rPr lang="en-US" dirty="0" smtClean="0"/>
              <a:t>2-bit signaling </a:t>
            </a:r>
            <a:r>
              <a:rPr lang="en-US" dirty="0"/>
              <a:t>is used to indicate support </a:t>
            </a:r>
            <a:r>
              <a:rPr lang="en-US" dirty="0" smtClean="0"/>
              <a:t>of Type A and Type B receivers capabilities</a:t>
            </a:r>
            <a:endParaRPr lang="en-US" dirty="0"/>
          </a:p>
          <a:p>
            <a:pPr lvl="2"/>
            <a:r>
              <a:rPr lang="en-US" dirty="0"/>
              <a:t>Bit #1: </a:t>
            </a:r>
            <a:r>
              <a:rPr lang="en-US" dirty="0" smtClean="0"/>
              <a:t>Support </a:t>
            </a:r>
            <a:r>
              <a:rPr lang="en-US" dirty="0"/>
              <a:t>of Type A DL Control IM receiver capability </a:t>
            </a:r>
          </a:p>
          <a:p>
            <a:pPr lvl="2"/>
            <a:r>
              <a:rPr lang="en-US" dirty="0" smtClean="0"/>
              <a:t>Bit </a:t>
            </a:r>
            <a:r>
              <a:rPr lang="en-US" dirty="0"/>
              <a:t>#2: Support of Type B DL Control IM receiver capability for PDCCH/PCFICH/PHICH receive processing in synchronous networks</a:t>
            </a:r>
          </a:p>
          <a:p>
            <a:pPr lvl="1"/>
            <a:r>
              <a:rPr lang="en-US" dirty="0" smtClean="0"/>
              <a:t>UE signals a single </a:t>
            </a:r>
            <a:r>
              <a:rPr lang="en-US" i="1" dirty="0" smtClean="0"/>
              <a:t>N</a:t>
            </a:r>
            <a:r>
              <a:rPr lang="en-US" dirty="0" smtClean="0"/>
              <a:t> value to indicate the max </a:t>
            </a:r>
            <a:r>
              <a:rPr lang="en-US" i="1" dirty="0"/>
              <a:t>N</a:t>
            </a:r>
            <a:r>
              <a:rPr lang="en-US" dirty="0"/>
              <a:t> CC CA </a:t>
            </a:r>
            <a:r>
              <a:rPr lang="en-US" dirty="0" smtClean="0"/>
              <a:t>configuration where UE may apply CCIM (see example in Slide 2 for CRS-IM)</a:t>
            </a:r>
          </a:p>
          <a:p>
            <a:pPr lvl="1"/>
            <a:r>
              <a:rPr lang="en-US" dirty="0" smtClean="0"/>
              <a:t>In case capability signalling is provided, for </a:t>
            </a:r>
            <a:r>
              <a:rPr lang="en-US" dirty="0"/>
              <a:t>the CA scenarios </a:t>
            </a:r>
            <a:r>
              <a:rPr lang="en-US" dirty="0" smtClean="0"/>
              <a:t>the CCIM </a:t>
            </a:r>
            <a:r>
              <a:rPr lang="en-US" dirty="0"/>
              <a:t>is guaranteed to be supported on at least one component </a:t>
            </a:r>
            <a:r>
              <a:rPr lang="en-US" dirty="0" smtClean="0"/>
              <a:t>carrier</a:t>
            </a:r>
          </a:p>
          <a:p>
            <a:pPr lvl="2"/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28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17c5c574-4f42-45b3-8a7f-77d8e859d074"/>
    <ds:schemaRef ds:uri="http://purl.org/dc/elements/1.1/"/>
    <ds:schemaRef ds:uri="66EEDB98-F073-460B-B9B0-9643F9FE785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5717</TotalTime>
  <Words>594</Words>
  <Application>Microsoft Office PowerPoint</Application>
  <PresentationFormat>On-screen Show (4:3)</PresentationFormat>
  <Paragraphs>55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SimSun</vt:lpstr>
      <vt:lpstr>Arial</vt:lpstr>
      <vt:lpstr>Calibri</vt:lpstr>
      <vt:lpstr>Office Theme</vt:lpstr>
      <vt:lpstr>WF on Rel-13 CRS-IM and DL Control Channel IM UE Capabilities</vt:lpstr>
      <vt:lpstr>Rel-13 CRS-IM UE Capabilities</vt:lpstr>
      <vt:lpstr>Rel-13 CCIM UE Capabilities</vt:lpstr>
      <vt:lpstr>Rel-13 CCIM UE Capabilities</vt:lpstr>
      <vt:lpstr>Rel-13 CCIM UE Capabilities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Andrey Chervyakov</cp:lastModifiedBy>
  <cp:revision>551</cp:revision>
  <dcterms:created xsi:type="dcterms:W3CDTF">2013-05-13T16:02:00Z</dcterms:created>
  <dcterms:modified xsi:type="dcterms:W3CDTF">2016-08-25T12:53:56Z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sflag">
    <vt:lpwstr>1447796949</vt:lpwstr>
  </property>
  <property fmtid="{D5CDD505-2E9C-101B-9397-08002B2CF9AE}" pid="7" name="TitusGUID">
    <vt:lpwstr>4eaab914-7eec-484c-8cd1-d862725a42a4</vt:lpwstr>
  </property>
  <property fmtid="{D5CDD505-2E9C-101B-9397-08002B2CF9AE}" pid="8" name="CTP_TimeStamp">
    <vt:lpwstr>2016-08-25 12:53:55Z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CTP_PUBLIC</vt:lpwstr>
  </property>
</Properties>
</file>