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5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176" autoAdjust="0"/>
    <p:restoredTop sz="93648" autoAdjust="0"/>
  </p:normalViewPr>
  <p:slideViewPr>
    <p:cSldViewPr>
      <p:cViewPr>
        <p:scale>
          <a:sx n="64" d="100"/>
          <a:sy n="64" d="100"/>
        </p:scale>
        <p:origin x="-195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59F928-493D-4325-AC87-654F97226D30}" type="datetimeFigureOut">
              <a:rPr kumimoji="1" lang="ja-JP" altLang="en-US" smtClean="0"/>
              <a:pPr/>
              <a:t>2016/8/26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FA6C68-E1A1-463A-AA0E-D4F0FB8081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7179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FA6C68-E1A1-463A-AA0E-D4F0FB8081A2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32712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test model for NB-</a:t>
            </a:r>
            <a:r>
              <a:rPr lang="en-US" dirty="0" err="1" smtClean="0"/>
              <a:t>IoT</a:t>
            </a:r>
            <a:r>
              <a:rPr lang="en-US" dirty="0" smtClean="0"/>
              <a:t> in-band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86200"/>
            <a:ext cx="8077200" cy="1752600"/>
          </a:xfrm>
        </p:spPr>
        <p:txBody>
          <a:bodyPr/>
          <a:lstStyle/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	Huawei, Ericsson, Nokia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381000"/>
            <a:ext cx="868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3GPP TSG-RAN WG4 Meeting #80		R4-166725</a:t>
            </a:r>
            <a:endParaRPr lang="en-US" sz="2400" b="1" dirty="0" smtClean="0"/>
          </a:p>
          <a:p>
            <a:r>
              <a:rPr lang="en-GB" altLang="zh-CN" sz="2400" b="1" dirty="0" smtClean="0"/>
              <a:t>Gothenburg, Sweden, 22 – 26 August 2016</a:t>
            </a:r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800" dirty="0" smtClean="0"/>
              <a:t>[1] </a:t>
            </a:r>
            <a:r>
              <a:rPr lang="en-GB" altLang="zh-CN" sz="2800" dirty="0" smtClean="0"/>
              <a:t>R4-166367	Draft CR for Clause 6.1 in 36.141: test model,  Huawei</a:t>
            </a:r>
            <a:endParaRPr lang="zh-CN" altLang="zh-CN" sz="2800" dirty="0" smtClean="0"/>
          </a:p>
          <a:p>
            <a:pPr marL="0" indent="0">
              <a:buNone/>
            </a:pPr>
            <a:endParaRPr lang="en-US" altLang="zh-CN" sz="2800" dirty="0"/>
          </a:p>
          <a:p>
            <a:pPr marL="0" indent="0">
              <a:buNone/>
            </a:pPr>
            <a:endParaRPr lang="fi-FI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Font typeface="Wingdings" pitchFamily="2" charset="2"/>
              <a:buChar char="l"/>
            </a:pPr>
            <a:r>
              <a:rPr lang="en-GB" altLang="zh-CN" sz="2400" dirty="0" smtClean="0"/>
              <a:t>For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standalone case,</a:t>
            </a:r>
          </a:p>
          <a:p>
            <a:pPr marL="400050" lvl="1" indent="0">
              <a:buFont typeface="Wingdings" pitchFamily="2" charset="2"/>
              <a:buChar char="ü"/>
            </a:pPr>
            <a:r>
              <a:rPr lang="en-GB" altLang="zh-CN" sz="2400" dirty="0" smtClean="0"/>
              <a:t>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Test Model (N-TM) in R4-166367 is agreed in RAN#80.</a:t>
            </a:r>
          </a:p>
          <a:p>
            <a:pPr marL="400050" lvl="1" indent="0">
              <a:buFont typeface="Wingdings" pitchFamily="2" charset="2"/>
              <a:buChar char="ü"/>
            </a:pPr>
            <a:endParaRPr lang="en-GB" altLang="zh-CN" sz="2400" dirty="0" smtClean="0"/>
          </a:p>
          <a:p>
            <a:pPr marL="0" lvl="1" indent="0">
              <a:buFont typeface="Wingdings" pitchFamily="2" charset="2"/>
              <a:buChar char="l"/>
            </a:pPr>
            <a:r>
              <a:rPr lang="en-GB" altLang="zh-CN" sz="2400" dirty="0" smtClean="0"/>
              <a:t>For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in-band operation and guard-band case,</a:t>
            </a:r>
          </a:p>
          <a:p>
            <a:pPr marL="400050" lvl="1" indent="0">
              <a:buFont typeface="Wingdings" pitchFamily="2" charset="2"/>
              <a:buChar char="ü"/>
            </a:pPr>
            <a:r>
              <a:rPr lang="en-GB" altLang="zh-CN" sz="2400" dirty="0" smtClean="0"/>
              <a:t>Identify all E-</a:t>
            </a:r>
            <a:r>
              <a:rPr lang="en-GB" altLang="zh-CN" sz="2400" dirty="0" err="1" smtClean="0"/>
              <a:t>TMn</a:t>
            </a:r>
            <a:r>
              <a:rPr lang="en-GB" altLang="zh-CN" sz="2400" dirty="0" smtClean="0"/>
              <a:t> impacted when tested with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in-band/guard band </a:t>
            </a:r>
          </a:p>
          <a:p>
            <a:pPr marL="400050" lvl="1" indent="0">
              <a:buFont typeface="Wingdings" pitchFamily="2" charset="2"/>
              <a:buChar char="ü"/>
            </a:pPr>
            <a:r>
              <a:rPr lang="en-GB" altLang="zh-CN" sz="2400" dirty="0" smtClean="0"/>
              <a:t>The physical channels for transmitter tests shall be configured according to E-</a:t>
            </a:r>
            <a:r>
              <a:rPr lang="en-GB" altLang="zh-CN" sz="2400" dirty="0" err="1" smtClean="0"/>
              <a:t>TMn</a:t>
            </a:r>
            <a:r>
              <a:rPr lang="en-GB" altLang="zh-CN" sz="2400" dirty="0" smtClean="0"/>
              <a:t> on all E-UTRA carriers and N-TM on all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carriers. For in-band case, one E-UTRA PRB is replaced by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PRB.</a:t>
            </a:r>
          </a:p>
          <a:p>
            <a:pPr marL="400050" lvl="1" indent="0">
              <a:buFont typeface="Wingdings" pitchFamily="2" charset="2"/>
              <a:buChar char="ü"/>
            </a:pPr>
            <a:r>
              <a:rPr lang="en-GB" altLang="zh-CN" sz="2400" dirty="0" smtClean="0"/>
              <a:t> The description on power setting between E-UTRA PRB and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PRB will be discussed via email and try to get consensus two weeks before RAN4#80BIS. </a:t>
            </a:r>
          </a:p>
          <a:p>
            <a:pPr marL="400050" lvl="1" indent="0">
              <a:buFont typeface="Wingdings" pitchFamily="2" charset="2"/>
              <a:buChar char="ü"/>
            </a:pPr>
            <a:r>
              <a:rPr lang="sv-SE" altLang="zh-CN" sz="2400" dirty="0" smtClean="0"/>
              <a:t>Approve the completed CR on </a:t>
            </a:r>
            <a:r>
              <a:rPr lang="en-US" altLang="zh-CN" sz="2400" dirty="0" smtClean="0"/>
              <a:t>test model </a:t>
            </a:r>
            <a:r>
              <a:rPr lang="sv-SE" altLang="zh-CN" sz="2400" dirty="0" smtClean="0"/>
              <a:t>during R</a:t>
            </a:r>
            <a:r>
              <a:rPr lang="en-GB" altLang="zh-CN" sz="2400" dirty="0" smtClean="0"/>
              <a:t>AN4#80BIS (10 - 14 Oct 2016).</a:t>
            </a:r>
            <a:endParaRPr lang="en-US" altLang="zh-CN" sz="2400" dirty="0" smtClean="0"/>
          </a:p>
          <a:p>
            <a:pPr marL="400050" lvl="1" indent="0">
              <a:buFont typeface="Wingdings" pitchFamily="2" charset="2"/>
              <a:buChar char="ü"/>
            </a:pPr>
            <a:endParaRPr lang="en-GB" altLang="zh-CN" sz="2400" dirty="0" smtClean="0"/>
          </a:p>
          <a:p>
            <a:pPr marL="400050" lvl="1" indent="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</TotalTime>
  <Words>139</Words>
  <Application>Microsoft Office PowerPoint</Application>
  <PresentationFormat>全屏显示(4:3)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test model for NB-IoT in-band operation</vt:lpstr>
      <vt:lpstr>Reference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dominique.everaere@ericsson.com</dc:creator>
  <cp:lastModifiedBy>l00148101</cp:lastModifiedBy>
  <cp:revision>125</cp:revision>
  <dcterms:created xsi:type="dcterms:W3CDTF">2006-08-16T00:00:00Z</dcterms:created>
  <dcterms:modified xsi:type="dcterms:W3CDTF">2016-08-26T06:24:01Z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(3)lsIqZpgu3qjgkI2nioCuGWalXRHpejiQ9JLN90RqZgepsXVMDAm7JHZaWOfDCrEHlGw7A21W
+3Ovff24AixQeB+1Kg7wRrne91Fp/25TpEqZl+kjw8ebgj77XQbimVS3sdfxHgEByi24GsmF
/RETPQAICGBsjNNTFv/ktiusZbvz/DWS2ACZsd0pJwgvr4xJTM36MlnKGE2ncn2m9eO7iGBl
jgtSFV8cafCZGKp0uj</vt:lpwstr>
  </property>
  <property fmtid="{D5CDD505-2E9C-101B-9397-08002B2CF9AE}" pid="3" name="_new_ms_pID_725431">
    <vt:lpwstr>EHxERVUYwG7flpPvc1FFh/JdkbBoFJQRG8z9JGpwOYcxPM0LW5b0/u
B4m6u50tzfJe2lQPvRV0y+VTmjIxmEc2wxSF5Q1SFor+aX5TsoP4vxF04Ddeza18hpNOBffD
1NRtQpC2syQHKNpMloaWq62GuJ9teKgqAvo1P3BhlFEytyDu5St7v6W7nZmpZjslZqbmMJLr
ZZMfdmxceWRK0stfWhwaWsnGN8mIm0/NWLvl</vt:lpwstr>
  </property>
  <property fmtid="{D5CDD505-2E9C-101B-9397-08002B2CF9AE}" pid="4" name="_new_ms_pID_725432">
    <vt:lpwstr>zy31PCGWhScJI4YsFoU3jKbesA1dBA0quY8d
byadwRfVa4EwsN11dZllOfjLsiT2BvTP/Tbx5dYL4ObtuwE6ITcdAwhAvLaWuV58TV23mbrz
igVpFdGo0xNn95ciEZE2XQ==</vt:lpwstr>
  </property>
  <property fmtid="{D5CDD505-2E9C-101B-9397-08002B2CF9AE}" pid="5" name="_2015_ms_pID_725343">
    <vt:lpwstr>(3)xhOkFom1Y7g44gyX3eTU0rmGpUhiatFQtAMgh9BAe03zHmohQQcTKrD6T9JqX8VtR7w/yo+u
WkAO5qyxq/OBqQsOt4jeN0gKNtq4jN0g5TuOzK8WTLItsLxNYFMBy90q533tM9FdzaXr+lNo
vVOCQcjYtWUjbhwLoyzIR2xeMMoyxLaKOcPBsLjgSV7uixhZKrhVuGFl8PdkuzXPxbVr+a4x
GLdpdo6XnpHl4sfmtw</vt:lpwstr>
  </property>
  <property fmtid="{D5CDD505-2E9C-101B-9397-08002B2CF9AE}" pid="6" name="_2015_ms_pID_7253431">
    <vt:lpwstr>econd/h+lQh1otw13BPfwiOCkPJR0Xx3pr7Ipe2U7HulhCkclP8e+c
KGnQ9/LBzUwWznqqA10dbcjG37gpx9xZQJOFZO4wg25/sBjiF/tFfDLYXto0JAF1tEwPw0wm
H+zlzNUPsxvQJMRvEVMjArOSC5CZQtA6/hYwEAYHkZc8FgJe6Sv2UcycO6BBOQZbAiWT8iaX
xXlaH+btwNieqYZKL6U8O1kidO5W8/KFa2Gh</vt:lpwstr>
  </property>
  <property fmtid="{D5CDD505-2E9C-101B-9397-08002B2CF9AE}" pid="7" name="_2015_ms_pID_7253432">
    <vt:lpwstr>2dSN56A608iu314Sd9AxDaw=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1472107184</vt:lpwstr>
  </property>
</Properties>
</file>