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6A0C342D-5257-4C20-99E7-1CF0DAE99CF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F3035E08-85E6-4130-B5B5-FED105B5710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B8C4B7-1C4A-4B71-9879-967E67511E19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E086AF-D599-4C88-A885-080936B3F107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CF5E2D-193B-4390-8EE4-EFC9F8DE5E53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5BA251-43E7-44E6-AFBE-854E4ED0A5A1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1F5D25-59CE-475B-90A9-33F8702B6B4B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228C4E-73E2-429F-B57B-FEAE6EFFB10F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206E90-0DA8-4084-8E78-E9A21C26277D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0DC41E-FAA8-4F76-AF45-FEEBE2DCA2AD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792BFF-2DFB-421D-892D-705EF672A62D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BD5646-09DB-4628-AA3F-8A565A31E6E5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DBE71D-45F9-47F8-B57D-C9E24D3F7D01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85582C-FB88-4EB8-ABD3-5429AF50C7F4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de-DE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de-D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4DF85C71-D158-4724-AD3E-2E69FF617711}" type="slidenum">
              <a:rPr lang="de-DE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dirty="0">
                <a:latin typeface="Calibri" pitchFamily="34" charset="0"/>
              </a:rPr>
              <a:t>Way forward on </a:t>
            </a:r>
            <a:r>
              <a:rPr lang="en-GB" altLang="zh-CN" dirty="0" smtClean="0">
                <a:latin typeface="Calibri" pitchFamily="34" charset="0"/>
              </a:rPr>
              <a:t>test configuration</a:t>
            </a: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altLang="zh-CN" dirty="0" smtClean="0">
                <a:solidFill>
                  <a:schemeClr val="tx1"/>
                </a:solidFill>
              </a:rPr>
              <a:t>Nokia, </a:t>
            </a:r>
            <a:r>
              <a:rPr lang="sv-SE" altLang="zh-CN" dirty="0" smtClean="0"/>
              <a:t>Ericsson, Huawei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 bwMode="auto">
          <a:xfrm>
            <a:off x="395585" y="332656"/>
            <a:ext cx="561657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3GPP TSG-RAN WG4 Meeting #80</a:t>
            </a:r>
          </a:p>
          <a:p>
            <a:pPr>
              <a:defRPr/>
            </a:pPr>
            <a:r>
              <a:rPr lang="es-ES" altLang="zh-CN" sz="2400" kern="0" dirty="0" err="1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Gothenburg</a:t>
            </a:r>
            <a:r>
              <a:rPr lang="es-ES" altLang="zh-CN" sz="2400" kern="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, </a:t>
            </a:r>
            <a:r>
              <a:rPr lang="es-ES" altLang="zh-CN" sz="2400" kern="0" dirty="0" err="1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Sweden</a:t>
            </a:r>
            <a:r>
              <a:rPr lang="es-ES" altLang="zh-CN" sz="2400" kern="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, 22 – 26 </a:t>
            </a:r>
            <a:r>
              <a:rPr lang="es-ES" altLang="zh-CN" sz="2400" kern="0" dirty="0" err="1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August</a:t>
            </a:r>
            <a:r>
              <a:rPr lang="es-ES" altLang="zh-CN" sz="2400" kern="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, 2016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6804248" y="620688"/>
            <a:ext cx="20159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Calibri" pitchFamily="34" charset="0"/>
              </a:rPr>
              <a:t>R4-165163</a:t>
            </a:r>
            <a:endParaRPr lang="zh-CN" altLang="en-US" sz="2400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References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dirty="0" smtClean="0"/>
              <a:t>R4-79AH-0062, “</a:t>
            </a:r>
            <a:r>
              <a:rPr lang="en-US" dirty="0" smtClean="0"/>
              <a:t>BS conformance tests: Test strategy, Test Models and Test Configurations</a:t>
            </a:r>
            <a:r>
              <a:rPr lang="en-GB" dirty="0" smtClean="0"/>
              <a:t>”, Ericsson.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R4-79AH-0181, “Proposals on Test Configurations for NB-</a:t>
            </a:r>
            <a:r>
              <a:rPr lang="en-GB" dirty="0" err="1" smtClean="0"/>
              <a:t>IoT</a:t>
            </a:r>
            <a:r>
              <a:rPr lang="en-GB" dirty="0" smtClean="0"/>
              <a:t> BS Testing”, Nokia, Alcatel-Lucent Shanghai Bell</a:t>
            </a:r>
            <a:r>
              <a:rPr lang="sv-SE" altLang="zh-CN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R4-79AH-0204, “Discussion on 37.141 test configuration”, Huawei.</a:t>
            </a:r>
            <a:endParaRPr lang="en-GB" altLang="zh-CN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 dirty="0" smtClean="0">
                <a:ea typeface="宋体" pitchFamily="2" charset="-122"/>
              </a:rPr>
              <a:t>Way forward for </a:t>
            </a:r>
            <a:r>
              <a:rPr lang="en-GB" smtClean="0"/>
              <a:t>in-band or </a:t>
            </a:r>
            <a:r>
              <a:rPr lang="en-GB" dirty="0" smtClean="0"/>
              <a:t>guard-band operation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sz="2800" dirty="0" smtClean="0"/>
              <a:t>To define new TC using the current TC2, TC3, TC4 and TC5 in TS 37.141 as bases.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 smtClean="0"/>
              <a:t>For guard-band operation, use 10 MHz E-UTRA carrier (or the narrowest supported E-UTRA carrier bandwidth) instead of 5 MHz E-UTRA carrier.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 smtClean="0"/>
              <a:t>Place the powered boosted NB-</a:t>
            </a:r>
            <a:r>
              <a:rPr lang="en-GB" sz="2800" dirty="0" err="1" smtClean="0"/>
              <a:t>IoT</a:t>
            </a:r>
            <a:r>
              <a:rPr lang="en-GB" sz="2800" dirty="0" smtClean="0"/>
              <a:t> PRB as the outermost PRB at one or both edges of the BS RF bandwidth according to manufacturer declarations.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 dirty="0" smtClean="0">
                <a:ea typeface="宋体" pitchFamily="2" charset="-122"/>
              </a:rPr>
              <a:t>Way forward for </a:t>
            </a:r>
            <a:r>
              <a:rPr lang="en-GB" dirty="0" smtClean="0"/>
              <a:t>standalone operation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sz="2800" dirty="0" smtClean="0"/>
              <a:t>To define new TC using the current TC4 and TC5 in TS 37.141 as bases.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 smtClean="0"/>
              <a:t>Replacing one or more GSM carrier(s) with stand-alone NB-</a:t>
            </a:r>
            <a:r>
              <a:rPr lang="en-GB" sz="2800" dirty="0" err="1" smtClean="0"/>
              <a:t>IoT</a:t>
            </a:r>
            <a:r>
              <a:rPr lang="en-GB" sz="2800" dirty="0" smtClean="0"/>
              <a:t> carrier(s) according to manufacturer declarations.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34</TotalTime>
  <Words>191</Words>
  <Application>Microsoft Office PowerPoint</Application>
  <PresentationFormat>On-screen Show (4:3)</PresentationFormat>
  <Paragraphs>17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blank</vt:lpstr>
      <vt:lpstr>Way forward on test configuration</vt:lpstr>
      <vt:lpstr>References</vt:lpstr>
      <vt:lpstr>Way forward for in-band or guard-band operation </vt:lpstr>
      <vt:lpstr>Way forward for standalone operation </vt:lpstr>
    </vt:vector>
  </TitlesOfParts>
  <Company>Alcatel-Lucent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NB-IoT test tolerances</dc:title>
  <dc:creator>ngm</dc:creator>
  <cp:lastModifiedBy>ngm</cp:lastModifiedBy>
  <cp:revision>14</cp:revision>
  <dcterms:created xsi:type="dcterms:W3CDTF">2016-06-29T03:49:22Z</dcterms:created>
  <dcterms:modified xsi:type="dcterms:W3CDTF">2016-08-11T18:17:10Z</dcterms:modified>
</cp:coreProperties>
</file>