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8" r:id="rId3"/>
    <p:sldId id="260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863" autoAdjust="0"/>
  </p:normalViewPr>
  <p:slideViewPr>
    <p:cSldViewPr>
      <p:cViewPr varScale="1">
        <p:scale>
          <a:sx n="104" d="100"/>
          <a:sy n="104" d="100"/>
        </p:scale>
        <p:origin x="-1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FE9597-66F2-4122-9691-6D8DD6BD805F}" type="datetimeFigureOut">
              <a:rPr lang="en-US" smtClean="0"/>
              <a:pPr/>
              <a:t>8/10/2016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0482ED-FA4F-4E7E-B464-A05C6FB4F6B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26488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 smtClean="0"/>
              <a:t>Blind Detection </a:t>
            </a:r>
            <a:r>
              <a:rPr lang="en-US" altLang="zh-TW" smtClean="0"/>
              <a:t>Conclusions on </a:t>
            </a:r>
            <a:r>
              <a:rPr lang="en-US" altLang="zh-TW" dirty="0" smtClean="0"/>
              <a:t>MUST Case 3</a:t>
            </a:r>
            <a:endParaRPr lang="zh-TW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 smtClean="0">
                <a:solidFill>
                  <a:schemeClr val="tx1"/>
                </a:solidFill>
              </a:rPr>
              <a:t>MediaTek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4580741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20000"/>
              </a:spcBef>
              <a:buFont typeface="Arial" pitchFamily="34" charset="0"/>
              <a:buNone/>
            </a:pPr>
            <a:r>
              <a:rPr lang="en-US" altLang="zh-CN" b="1" dirty="0">
                <a:cs typeface="Arial" pitchFamily="34" charset="0"/>
              </a:rPr>
              <a:t>3GPP TSG-RAN WG4 Meeting </a:t>
            </a:r>
            <a:r>
              <a:rPr lang="en-US" altLang="zh-CN" b="1" dirty="0" smtClean="0">
                <a:cs typeface="Arial" pitchFamily="34" charset="0"/>
              </a:rPr>
              <a:t>#80</a:t>
            </a:r>
            <a:r>
              <a:rPr lang="en-US" altLang="zh-CN" b="1" dirty="0">
                <a:cs typeface="Arial" pitchFamily="34" charset="0"/>
              </a:rPr>
              <a:t/>
            </a:r>
            <a:br>
              <a:rPr lang="en-US" altLang="zh-CN" b="1" dirty="0">
                <a:cs typeface="Arial" pitchFamily="34" charset="0"/>
              </a:rPr>
            </a:br>
            <a:r>
              <a:rPr lang="en-US" altLang="zh-TW" b="1" dirty="0" smtClean="0">
                <a:cs typeface="Arial" pitchFamily="34" charset="0"/>
              </a:rPr>
              <a:t>Gothenburg, Sweden, 22nd -26th August 2016</a:t>
            </a:r>
            <a:endParaRPr lang="sv-SE" altLang="sv-SE" b="1" dirty="0">
              <a:cs typeface="Arial" pitchFamily="34" charset="0"/>
            </a:endParaRPr>
          </a:p>
          <a:p>
            <a:r>
              <a:rPr lang="en-US" altLang="zh-CN" b="1" dirty="0">
                <a:cs typeface="Arial" pitchFamily="34" charset="0"/>
              </a:rPr>
              <a:t>Agenda Item: </a:t>
            </a:r>
            <a:r>
              <a:rPr lang="en-US" altLang="zh-CN" b="1" dirty="0" smtClean="0">
                <a:cs typeface="Arial" pitchFamily="34" charset="0"/>
              </a:rPr>
              <a:t>8.19.2</a:t>
            </a:r>
            <a:endParaRPr lang="en-US" altLang="zh-CN" b="1" dirty="0">
              <a:cs typeface="Arial" pitchFamily="34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596924" y="323850"/>
            <a:ext cx="12041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altLang="zh-CN" b="1" smtClean="0">
                <a:cs typeface="Arial" pitchFamily="34" charset="0"/>
              </a:rPr>
              <a:t>R4-165134</a:t>
            </a:r>
            <a:endParaRPr lang="zh-CN" altLang="en-US" b="1" dirty="0">
              <a:solidFill>
                <a:srgbClr val="FF0000"/>
              </a:solidFill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Way Forward</a:t>
            </a:r>
            <a:endParaRPr lang="zh-TW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sz="2400" dirty="0" smtClean="0"/>
              <a:t>In CRS-based TMs,</a:t>
            </a:r>
          </a:p>
          <a:p>
            <a:pPr lvl="1"/>
            <a:r>
              <a:rPr lang="en-US" altLang="zh-TW" sz="2000" dirty="0" smtClean="0"/>
              <a:t>Interference existence </a:t>
            </a:r>
            <a:r>
              <a:rPr lang="en-US" altLang="zh-TW" sz="2000" dirty="0" smtClean="0"/>
              <a:t>detection is </a:t>
            </a:r>
            <a:r>
              <a:rPr lang="en-US" altLang="zh-TW" sz="2000" smtClean="0"/>
              <a:t>not feasible</a:t>
            </a:r>
            <a:endParaRPr lang="en-US" altLang="zh-TW" sz="2000" dirty="0" smtClean="0"/>
          </a:p>
          <a:p>
            <a:pPr lvl="2"/>
            <a:r>
              <a:rPr lang="en-US" altLang="zh-TW" sz="2000" dirty="0" smtClean="0"/>
              <a:t>Performance degradation is observed in legacy SU-MIMO scenario due to </a:t>
            </a:r>
            <a:r>
              <a:rPr lang="en-US" altLang="zh-TW" sz="2000" dirty="0" smtClean="0"/>
              <a:t>non-zero blind </a:t>
            </a:r>
            <a:r>
              <a:rPr lang="en-US" altLang="zh-TW" sz="2000" dirty="0" smtClean="0"/>
              <a:t>detection </a:t>
            </a:r>
            <a:r>
              <a:rPr lang="en-US" altLang="zh-TW" sz="2000" dirty="0" smtClean="0"/>
              <a:t>error rate</a:t>
            </a:r>
            <a:endParaRPr lang="en-US" altLang="zh-TW" sz="2000" dirty="0" smtClean="0"/>
          </a:p>
          <a:p>
            <a:pPr lvl="1"/>
            <a:r>
              <a:rPr lang="en-US" altLang="zh-TW" sz="2000" dirty="0" smtClean="0"/>
              <a:t>Given interference present, given interference existence signaled and practical detection algorithm, the degradation at 10% BLER of the </a:t>
            </a:r>
            <a:r>
              <a:rPr lang="en-US" altLang="zh-TW" sz="2000" dirty="0" smtClean="0"/>
              <a:t>ideal performance is </a:t>
            </a:r>
            <a:r>
              <a:rPr lang="en-US" altLang="zh-TW" sz="2000" dirty="0" smtClean="0"/>
              <a:t>summarized in the table in the next page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Way Forward</a:t>
            </a:r>
            <a:endParaRPr lang="zh-TW" altLang="en-US" dirty="0"/>
          </a:p>
        </p:txBody>
      </p:sp>
      <p:graphicFrame>
        <p:nvGraphicFramePr>
          <p:cNvPr id="5" name="內容版面配置區 4"/>
          <p:cNvGraphicFramePr>
            <a:graphicFrameLocks noGrp="1"/>
          </p:cNvGraphicFramePr>
          <p:nvPr>
            <p:ph idx="1"/>
          </p:nvPr>
        </p:nvGraphicFramePr>
        <p:xfrm>
          <a:off x="304800" y="1264920"/>
          <a:ext cx="8686800" cy="5364480"/>
        </p:xfrm>
        <a:graphic>
          <a:graphicData uri="http://schemas.openxmlformats.org/drawingml/2006/table">
            <a:tbl>
              <a:tblPr/>
              <a:tblGrid>
                <a:gridCol w="593930"/>
                <a:gridCol w="1768270"/>
                <a:gridCol w="2108200"/>
                <a:gridCol w="2108200"/>
                <a:gridCol w="2108200"/>
              </a:tblGrid>
              <a:tr h="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kern="100" dirty="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Modulation combination</a:t>
                      </a:r>
                      <a:endParaRPr lang="zh-TW" sz="1800" kern="100" dirty="0">
                        <a:latin typeface="Calibri"/>
                        <a:ea typeface="新細明體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{target, interference}</a:t>
                      </a:r>
                      <a:endParaRPr lang="zh-TW" sz="18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Throughput degradation at 90% throughput of ideal performance</a:t>
                      </a:r>
                      <a:endParaRPr lang="zh-TW" sz="18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Detecting </a:t>
                      </a:r>
                      <a:r>
                        <a:rPr lang="en-US" sz="1600" kern="100" dirty="0" err="1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precoder</a:t>
                      </a: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, signaling modulation</a:t>
                      </a:r>
                      <a:endParaRPr lang="zh-TW" sz="18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Detecting modulation, signaling </a:t>
                      </a:r>
                      <a:r>
                        <a:rPr lang="en-US" sz="1600" kern="100" dirty="0" err="1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precoder</a:t>
                      </a:r>
                      <a:endParaRPr lang="zh-TW" sz="18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Detecting both precoder and modulation</a:t>
                      </a:r>
                      <a:endParaRPr lang="zh-TW" sz="18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rowSpan="9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4TX</a:t>
                      </a:r>
                      <a:endParaRPr lang="zh-TW" sz="18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{QPSK, QPSK}</a:t>
                      </a:r>
                      <a:endParaRPr lang="zh-TW" sz="18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2%</a:t>
                      </a:r>
                      <a:endParaRPr lang="zh-TW" sz="18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2%</a:t>
                      </a:r>
                      <a:endParaRPr lang="zh-TW" sz="18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4%</a:t>
                      </a:r>
                      <a:endParaRPr lang="zh-TW" sz="18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{QPSK, 16QAM}</a:t>
                      </a:r>
                      <a:endParaRPr lang="zh-TW" sz="18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2%</a:t>
                      </a:r>
                      <a:endParaRPr lang="zh-TW" sz="18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2%</a:t>
                      </a:r>
                      <a:endParaRPr lang="zh-TW" sz="18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4%</a:t>
                      </a:r>
                      <a:endParaRPr lang="zh-TW" sz="18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{QPSK, 64QAM}</a:t>
                      </a:r>
                      <a:endParaRPr lang="zh-TW" sz="18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2%</a:t>
                      </a:r>
                      <a:endParaRPr lang="zh-TW" sz="18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2%</a:t>
                      </a:r>
                      <a:endParaRPr lang="zh-TW" sz="18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4%</a:t>
                      </a:r>
                      <a:endParaRPr lang="zh-TW" sz="18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{16QAM, QPSK}</a:t>
                      </a:r>
                      <a:endParaRPr lang="zh-TW" sz="18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16%</a:t>
                      </a:r>
                      <a:endParaRPr lang="zh-TW" sz="18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5%</a:t>
                      </a:r>
                      <a:endParaRPr lang="zh-TW" sz="18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25%</a:t>
                      </a:r>
                      <a:endParaRPr lang="zh-TW" sz="18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{16QAM, 16QAM}</a:t>
                      </a:r>
                      <a:endParaRPr lang="zh-TW" sz="18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11%</a:t>
                      </a:r>
                      <a:endParaRPr lang="zh-TW" sz="18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latin typeface="Calibri"/>
                          <a:ea typeface="新細明體"/>
                          <a:cs typeface="Times New Roman"/>
                        </a:rPr>
                        <a:t>6%</a:t>
                      </a:r>
                      <a:endParaRPr lang="zh-TW" sz="18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25%</a:t>
                      </a:r>
                      <a:endParaRPr lang="zh-TW" sz="18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{16QAM, 64QAM}</a:t>
                      </a:r>
                      <a:endParaRPr lang="zh-TW" sz="18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11%</a:t>
                      </a:r>
                      <a:endParaRPr lang="zh-TW" sz="18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latin typeface="Calibri"/>
                          <a:ea typeface="新細明體"/>
                          <a:cs typeface="Times New Roman"/>
                        </a:rPr>
                        <a:t>7%</a:t>
                      </a:r>
                      <a:endParaRPr lang="zh-TW" sz="18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19%</a:t>
                      </a:r>
                      <a:endParaRPr lang="zh-TW" sz="18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{64QAM, QPSK}</a:t>
                      </a:r>
                      <a:endParaRPr lang="zh-TW" sz="18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60%</a:t>
                      </a:r>
                      <a:endParaRPr lang="zh-TW" sz="18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latin typeface="Calibri"/>
                          <a:ea typeface="新細明體"/>
                          <a:cs typeface="Times New Roman"/>
                        </a:rPr>
                        <a:t>21%</a:t>
                      </a:r>
                      <a:endParaRPr lang="zh-TW" sz="18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76%</a:t>
                      </a:r>
                      <a:endParaRPr lang="zh-TW" sz="18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{64QAM, 16QAM}</a:t>
                      </a:r>
                      <a:endParaRPr lang="zh-TW" sz="18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47%</a:t>
                      </a:r>
                      <a:endParaRPr lang="zh-TW" sz="18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latin typeface="Calibri"/>
                          <a:ea typeface="新細明體"/>
                          <a:cs typeface="Times New Roman"/>
                        </a:rPr>
                        <a:t>18%</a:t>
                      </a:r>
                      <a:endParaRPr lang="zh-TW" sz="18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58%</a:t>
                      </a:r>
                      <a:endParaRPr lang="zh-TW" sz="18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{64QAM, 64QAM}</a:t>
                      </a:r>
                      <a:endParaRPr lang="zh-TW" sz="18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47%</a:t>
                      </a:r>
                      <a:endParaRPr lang="zh-TW" sz="18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latin typeface="Calibri"/>
                          <a:ea typeface="新細明體"/>
                          <a:cs typeface="Times New Roman"/>
                        </a:rPr>
                        <a:t>13%</a:t>
                      </a:r>
                      <a:endParaRPr lang="zh-TW" sz="18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56%</a:t>
                      </a:r>
                      <a:endParaRPr lang="zh-TW" sz="18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rowSpan="9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2TX</a:t>
                      </a:r>
                      <a:endParaRPr lang="zh-TW" sz="18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{QPSK, QPSK}</a:t>
                      </a:r>
                      <a:endParaRPr lang="zh-TW" sz="18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&lt; 1%</a:t>
                      </a:r>
                      <a:endParaRPr lang="zh-TW" sz="18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latin typeface="Calibri"/>
                          <a:ea typeface="新細明體"/>
                          <a:cs typeface="Times New Roman"/>
                        </a:rPr>
                        <a:t>2%</a:t>
                      </a:r>
                      <a:endParaRPr lang="zh-TW" sz="18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5%</a:t>
                      </a:r>
                      <a:endParaRPr lang="zh-TW" sz="18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{QPSK, 16QAM}</a:t>
                      </a:r>
                      <a:endParaRPr lang="zh-TW" sz="18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1%</a:t>
                      </a:r>
                      <a:endParaRPr lang="zh-TW" sz="18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latin typeface="Calibri"/>
                          <a:ea typeface="新細明體"/>
                          <a:cs typeface="Times New Roman"/>
                        </a:rPr>
                        <a:t>3%</a:t>
                      </a:r>
                      <a:endParaRPr lang="zh-TW" sz="18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5%</a:t>
                      </a:r>
                      <a:endParaRPr lang="zh-TW" sz="18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{QPSK, 64QAM}</a:t>
                      </a:r>
                      <a:endParaRPr lang="zh-TW" sz="18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&lt; 1%</a:t>
                      </a:r>
                      <a:endParaRPr lang="zh-TW" sz="18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latin typeface="Calibri"/>
                          <a:ea typeface="新細明體"/>
                          <a:cs typeface="Times New Roman"/>
                        </a:rPr>
                        <a:t>3%</a:t>
                      </a:r>
                      <a:endParaRPr lang="zh-TW" sz="18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5%</a:t>
                      </a:r>
                      <a:endParaRPr lang="zh-TW" sz="18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{16QAM, QPSK}</a:t>
                      </a:r>
                      <a:endParaRPr lang="zh-TW" sz="18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12%</a:t>
                      </a:r>
                      <a:endParaRPr lang="zh-TW" sz="18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latin typeface="Calibri"/>
                          <a:ea typeface="新細明體"/>
                          <a:cs typeface="Times New Roman"/>
                        </a:rPr>
                        <a:t>5%</a:t>
                      </a:r>
                      <a:endParaRPr lang="zh-TW" sz="18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23%</a:t>
                      </a:r>
                      <a:endParaRPr lang="zh-TW" sz="18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{16QAM, 16QAM}</a:t>
                      </a:r>
                      <a:endParaRPr lang="zh-TW" sz="18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15%</a:t>
                      </a:r>
                      <a:endParaRPr lang="zh-TW" sz="18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latin typeface="Calibri"/>
                          <a:ea typeface="新細明體"/>
                          <a:cs typeface="Times New Roman"/>
                        </a:rPr>
                        <a:t>10%</a:t>
                      </a:r>
                      <a:endParaRPr lang="zh-TW" sz="18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27%</a:t>
                      </a:r>
                      <a:endParaRPr lang="zh-TW" sz="18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{16QAM, 64QAM}</a:t>
                      </a:r>
                      <a:endParaRPr lang="zh-TW" sz="18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20%</a:t>
                      </a:r>
                      <a:endParaRPr lang="zh-TW" sz="18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latin typeface="Calibri"/>
                          <a:ea typeface="新細明體"/>
                          <a:cs typeface="Times New Roman"/>
                        </a:rPr>
                        <a:t>15%</a:t>
                      </a:r>
                      <a:endParaRPr lang="zh-TW" sz="18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31%</a:t>
                      </a:r>
                      <a:endParaRPr lang="zh-TW" sz="18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{64QAM, QPSK}</a:t>
                      </a:r>
                      <a:endParaRPr lang="zh-TW" sz="18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32%</a:t>
                      </a:r>
                      <a:endParaRPr lang="zh-TW" sz="18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latin typeface="Calibri"/>
                          <a:ea typeface="新細明體"/>
                          <a:cs typeface="Times New Roman"/>
                        </a:rPr>
                        <a:t>26%</a:t>
                      </a:r>
                      <a:endParaRPr lang="zh-TW" sz="18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59%</a:t>
                      </a:r>
                      <a:endParaRPr lang="zh-TW" sz="18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{64QAM, 16QAM}</a:t>
                      </a:r>
                      <a:endParaRPr lang="zh-TW" sz="18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35%</a:t>
                      </a:r>
                      <a:endParaRPr lang="zh-TW" sz="18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latin typeface="Calibri"/>
                          <a:ea typeface="新細明體"/>
                          <a:cs typeface="Times New Roman"/>
                        </a:rPr>
                        <a:t>15%</a:t>
                      </a:r>
                      <a:endParaRPr lang="zh-TW" sz="18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47%</a:t>
                      </a:r>
                      <a:endParaRPr lang="zh-TW" sz="18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{64QAM, 64QAM}</a:t>
                      </a:r>
                      <a:endParaRPr lang="zh-TW" sz="18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43%</a:t>
                      </a:r>
                      <a:endParaRPr lang="zh-TW" sz="18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latin typeface="Calibri"/>
                          <a:ea typeface="新細明體"/>
                          <a:cs typeface="Times New Roman"/>
                        </a:rPr>
                        <a:t>18%</a:t>
                      </a:r>
                      <a:endParaRPr lang="zh-TW" sz="18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49%</a:t>
                      </a:r>
                      <a:endParaRPr lang="zh-TW" sz="18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Way Forward</a:t>
            </a:r>
            <a:endParaRPr lang="zh-TW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sz="2400" dirty="0" smtClean="0"/>
              <a:t>In DMRS-based TMs, with practical detection algorithm, the degradation at 10% BLER of the throughput with ideal information is summarized below </a:t>
            </a:r>
            <a:endParaRPr lang="zh-TW" altLang="en-US" sz="24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457200" y="2819400"/>
          <a:ext cx="8305800" cy="3840480"/>
        </p:xfrm>
        <a:graphic>
          <a:graphicData uri="http://schemas.openxmlformats.org/drawingml/2006/table">
            <a:tbl>
              <a:tblPr/>
              <a:tblGrid>
                <a:gridCol w="2076450"/>
                <a:gridCol w="2076450"/>
                <a:gridCol w="2076450"/>
                <a:gridCol w="2076450"/>
              </a:tblGrid>
              <a:tr h="120931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800" kern="100" dirty="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9472" marR="494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Modulation combination</a:t>
                      </a:r>
                      <a:endParaRPr lang="zh-TW" sz="2000" kern="100">
                        <a:latin typeface="Calibri"/>
                        <a:ea typeface="新細明體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{target, interference}</a:t>
                      </a:r>
                      <a:endParaRPr lang="zh-TW" sz="20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9472" marR="494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Throughput degradation at 90% throughput of ideal performance</a:t>
                      </a:r>
                      <a:endParaRPr lang="zh-TW" sz="20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9472" marR="494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120931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Fully blind</a:t>
                      </a:r>
                      <a:endParaRPr lang="zh-TW" sz="20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9472" marR="494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With only modulation signaled</a:t>
                      </a:r>
                      <a:endParaRPr lang="zh-TW" sz="20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9472" marR="494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9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SU</a:t>
                      </a:r>
                      <a:endParaRPr lang="zh-TW" sz="20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9472" marR="494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8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9472" marR="494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&lt;1%</a:t>
                      </a:r>
                      <a:endParaRPr lang="zh-TW" sz="20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9472" marR="494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8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9472" marR="494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931">
                <a:tc rowSpan="9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MU</a:t>
                      </a:r>
                      <a:endParaRPr lang="zh-TW" sz="20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9472" marR="494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{QPSK, QPSK}</a:t>
                      </a:r>
                      <a:endParaRPr lang="zh-TW" sz="20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9472" marR="494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6%</a:t>
                      </a:r>
                      <a:endParaRPr lang="zh-TW" sz="20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9472" marR="494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4%</a:t>
                      </a:r>
                      <a:endParaRPr lang="zh-TW" sz="20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9472" marR="494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931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{QPSK, 16QAM}</a:t>
                      </a:r>
                      <a:endParaRPr lang="zh-TW" sz="20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9472" marR="494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6%</a:t>
                      </a:r>
                      <a:endParaRPr lang="zh-TW" sz="20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9472" marR="494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4%</a:t>
                      </a:r>
                      <a:endParaRPr lang="zh-TW" sz="20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9472" marR="494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931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{QPSK, 64QAM}</a:t>
                      </a:r>
                      <a:endParaRPr lang="zh-TW" sz="20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9472" marR="494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7%</a:t>
                      </a:r>
                      <a:endParaRPr lang="zh-TW" sz="20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9472" marR="494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4%</a:t>
                      </a:r>
                      <a:endParaRPr lang="zh-TW" sz="20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9472" marR="494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931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{16QAM, QPSK}</a:t>
                      </a:r>
                      <a:endParaRPr lang="zh-TW" sz="20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9472" marR="494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15%</a:t>
                      </a:r>
                      <a:endParaRPr lang="zh-TW" sz="20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9472" marR="494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&lt;1%</a:t>
                      </a:r>
                      <a:endParaRPr lang="zh-TW" sz="20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9472" marR="494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931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{16QAM, 16QAM}</a:t>
                      </a:r>
                      <a:endParaRPr lang="zh-TW" sz="20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9472" marR="494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13%</a:t>
                      </a:r>
                      <a:endParaRPr lang="zh-TW" sz="20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9472" marR="494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&lt;1%</a:t>
                      </a:r>
                      <a:endParaRPr lang="zh-TW" sz="20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9472" marR="49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931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{16QAM, 64QAM}</a:t>
                      </a:r>
                      <a:endParaRPr lang="zh-TW" sz="20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9472" marR="494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14%</a:t>
                      </a:r>
                      <a:endParaRPr lang="zh-TW" sz="20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9472" marR="494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&lt;1%</a:t>
                      </a:r>
                      <a:endParaRPr lang="zh-TW" sz="20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9472" marR="49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931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{64QAM, QPSK}</a:t>
                      </a:r>
                      <a:endParaRPr lang="zh-TW" sz="20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9472" marR="494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33%</a:t>
                      </a:r>
                      <a:endParaRPr lang="zh-TW" sz="20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9472" marR="494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&lt;1%</a:t>
                      </a:r>
                      <a:endParaRPr lang="zh-TW" sz="20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9472" marR="49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931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{64QAM, 16QAM}</a:t>
                      </a:r>
                      <a:endParaRPr lang="zh-TW" sz="20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9472" marR="494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31%</a:t>
                      </a:r>
                      <a:endParaRPr lang="zh-TW" sz="20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9472" marR="494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&lt;1%</a:t>
                      </a:r>
                      <a:endParaRPr lang="zh-TW" sz="20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9472" marR="49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931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{64QAM, 64QAM}</a:t>
                      </a:r>
                      <a:endParaRPr lang="zh-TW" sz="20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9472" marR="494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26%</a:t>
                      </a:r>
                      <a:endParaRPr lang="zh-TW" sz="20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9472" marR="494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&lt;1%</a:t>
                      </a:r>
                      <a:endParaRPr lang="zh-TW" sz="20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9472" marR="49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621</TotalTime>
  <Words>449</Words>
  <Application>Microsoft Office PowerPoint</Application>
  <PresentationFormat>如螢幕大小 (4:3)</PresentationFormat>
  <Paragraphs>128</Paragraphs>
  <Slides>4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4</vt:i4>
      </vt:variant>
    </vt:vector>
  </HeadingPairs>
  <TitlesOfParts>
    <vt:vector size="5" baseType="lpstr">
      <vt:lpstr>Office Theme</vt:lpstr>
      <vt:lpstr>Blind Detection Conclusions on MUST Case 3</vt:lpstr>
      <vt:lpstr>Way Forward</vt:lpstr>
      <vt:lpstr>Way Forward</vt:lpstr>
      <vt:lpstr>Way Forward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MUST blind detection issues</dc:title>
  <dc:creator>Ato Yu (余倉緯)</dc:creator>
  <cp:keywords>CTPClassification=CTP_PUBLIC:VisualMarkings=</cp:keywords>
  <cp:lastModifiedBy>Ato Yu</cp:lastModifiedBy>
  <cp:revision>83</cp:revision>
  <dcterms:created xsi:type="dcterms:W3CDTF">2006-08-16T00:00:00Z</dcterms:created>
  <dcterms:modified xsi:type="dcterms:W3CDTF">2016-08-10T15:22:32Z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7b1f6e7b-4436-40eb-8795-fa08b36635a1</vt:lpwstr>
  </property>
  <property fmtid="{D5CDD505-2E9C-101B-9397-08002B2CF9AE}" pid="4" name="CTP_TimeStamp">
    <vt:lpwstr>2016-05-25 00:11:49Z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CTP_PUBLIC</vt:lpwstr>
  </property>
  <property fmtid="{D5CDD505-2E9C-101B-9397-08002B2CF9AE}" pid="9" name="_AdHocReviewCycleID">
    <vt:i4>1581302046</vt:i4>
  </property>
  <property fmtid="{D5CDD505-2E9C-101B-9397-08002B2CF9AE}" pid="10" name="_EmailSubject">
    <vt:lpwstr>Possible WF on MUST issues</vt:lpwstr>
  </property>
  <property fmtid="{D5CDD505-2E9C-101B-9397-08002B2CF9AE}" pid="11" name="_AuthorEmail">
    <vt:lpwstr>Ato.Yu@mediatek.com</vt:lpwstr>
  </property>
  <property fmtid="{D5CDD505-2E9C-101B-9397-08002B2CF9AE}" pid="12" name="_AuthorEmailDisplayName">
    <vt:lpwstr>Ato Yu (余倉緯)</vt:lpwstr>
  </property>
</Properties>
</file>