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testing methodologies for </a:t>
            </a:r>
            <a:r>
              <a:rPr lang="en-US" dirty="0" err="1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</a:rPr>
              <a:t>, Qualcomm </a:t>
            </a:r>
            <a:r>
              <a:rPr lang="en-US" dirty="0" smtClean="0">
                <a:solidFill>
                  <a:schemeClr val="tx1"/>
                </a:solidFill>
              </a:rPr>
              <a:t>Incorporated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#79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Nanjing, China 23-27 May,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R4-164860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Testing Methodology for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/>
              <a:t>Radio link monitoring for </a:t>
            </a:r>
            <a:r>
              <a:rPr lang="en-US" dirty="0" err="1"/>
              <a:t>CEModeB</a:t>
            </a:r>
            <a:endParaRPr lang="en-US" dirty="0"/>
          </a:p>
          <a:p>
            <a:pPr lvl="1"/>
            <a:r>
              <a:rPr lang="en-US" dirty="0"/>
              <a:t>Problem: no CQI reporting is supported for Cat-M1 UE in </a:t>
            </a:r>
            <a:r>
              <a:rPr lang="en-US" dirty="0" err="1"/>
              <a:t>CEModeB</a:t>
            </a:r>
            <a:r>
              <a:rPr lang="en-US" dirty="0"/>
              <a:t>. Hence, RLM cannot be tested using existing testing methodology.</a:t>
            </a:r>
          </a:p>
          <a:p>
            <a:pPr lvl="1"/>
            <a:r>
              <a:rPr lang="en-US" dirty="0"/>
              <a:t>Following options are under consideration:</a:t>
            </a:r>
          </a:p>
          <a:p>
            <a:pPr lvl="2"/>
            <a:r>
              <a:rPr lang="en-US" dirty="0"/>
              <a:t>Option 1: Periodic serving cell RSRP measurement reporting</a:t>
            </a:r>
          </a:p>
          <a:p>
            <a:pPr lvl="2"/>
            <a:r>
              <a:rPr lang="sv-SE" dirty="0" err="1"/>
              <a:t>Other</a:t>
            </a:r>
            <a:r>
              <a:rPr lang="sv-SE" dirty="0"/>
              <a:t> options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precluded</a:t>
            </a:r>
            <a:endParaRPr lang="en-US" dirty="0"/>
          </a:p>
          <a:p>
            <a:pPr lvl="2"/>
            <a:r>
              <a:rPr lang="en-US" dirty="0"/>
              <a:t>Based on the input and discussions, the necessity of the test will be discussed at RAN4#80.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81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Testing Methodology for Timing related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610" y="1600200"/>
            <a:ext cx="8799990" cy="4800600"/>
          </a:xfrm>
        </p:spPr>
        <p:txBody>
          <a:bodyPr>
            <a:normAutofit fontScale="92500" lnSpcReduction="20000"/>
          </a:bodyPr>
          <a:lstStyle/>
          <a:p>
            <a:r>
              <a:rPr lang="sv-SE" dirty="0"/>
              <a:t>UE Timing </a:t>
            </a:r>
            <a:r>
              <a:rPr lang="sv-SE" dirty="0" err="1"/>
              <a:t>related</a:t>
            </a:r>
            <a:r>
              <a:rPr lang="sv-SE" dirty="0"/>
              <a:t> tests:</a:t>
            </a:r>
          </a:p>
          <a:p>
            <a:pPr lvl="1"/>
            <a:r>
              <a:rPr lang="en-US" dirty="0"/>
              <a:t>UE Transmit Timing requirements Cat-M1 UE in </a:t>
            </a:r>
            <a:r>
              <a:rPr lang="en-US" dirty="0" err="1"/>
              <a:t>CEModeB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UE Timing Advance Adjustment Accuracy Test in </a:t>
            </a:r>
            <a:r>
              <a:rPr lang="en-US" dirty="0" err="1"/>
              <a:t>CEModeB</a:t>
            </a:r>
            <a:endParaRPr lang="en-US" dirty="0"/>
          </a:p>
          <a:p>
            <a:r>
              <a:rPr lang="en-US" dirty="0"/>
              <a:t>Problem: No SRS transmissions in </a:t>
            </a:r>
            <a:r>
              <a:rPr lang="en-US" dirty="0" err="1"/>
              <a:t>CEModeB</a:t>
            </a:r>
            <a:r>
              <a:rPr lang="en-US" dirty="0"/>
              <a:t>.</a:t>
            </a:r>
          </a:p>
          <a:p>
            <a:r>
              <a:rPr lang="en-US" dirty="0"/>
              <a:t>Following options are under consideration:</a:t>
            </a:r>
          </a:p>
          <a:p>
            <a:pPr lvl="1"/>
            <a:r>
              <a:rPr lang="en-US" dirty="0"/>
              <a:t>Option 1: Using random access transmission</a:t>
            </a:r>
          </a:p>
          <a:p>
            <a:pPr lvl="1"/>
            <a:r>
              <a:rPr lang="sv-SE" dirty="0" err="1"/>
              <a:t>Other</a:t>
            </a:r>
            <a:r>
              <a:rPr lang="sv-SE" dirty="0"/>
              <a:t> options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precluded</a:t>
            </a:r>
            <a:endParaRPr lang="en-US" dirty="0"/>
          </a:p>
          <a:p>
            <a:r>
              <a:rPr lang="en-US" dirty="0"/>
              <a:t>Companies are to provide input on testing methodology for UE transmit timing requirements.</a:t>
            </a:r>
          </a:p>
          <a:p>
            <a:r>
              <a:rPr lang="en-US" dirty="0"/>
              <a:t>Based on the input and discussions, the necessity of the test will be discussed at RAN4#80.</a:t>
            </a:r>
          </a:p>
        </p:txBody>
      </p:sp>
    </p:spTree>
    <p:extLst>
      <p:ext uri="{BB962C8B-B14F-4D97-AF65-F5344CB8AC3E}">
        <p14:creationId xmlns:p14="http://schemas.microsoft.com/office/powerpoint/2010/main" val="494410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183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testing methodologies for eMTC</vt:lpstr>
      <vt:lpstr>Testing Methodology for RLM</vt:lpstr>
      <vt:lpstr>Testing Methodology for Timing related Test Cases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113</cp:revision>
  <dcterms:created xsi:type="dcterms:W3CDTF">2016-05-23T12:58:55Z</dcterms:created>
  <dcterms:modified xsi:type="dcterms:W3CDTF">2016-05-27T02:40:50Z</dcterms:modified>
</cp:coreProperties>
</file>