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3" d="100"/>
          <a:sy n="63" d="100"/>
        </p:scale>
        <p:origin x="6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321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379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40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603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679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949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464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419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970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005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335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1F6B0-205F-4C02-94F2-72FF262BDD11}" type="datetimeFigureOut">
              <a:rPr lang="en-US" smtClean="0"/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415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WF on MPR for NB-IoT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Nokia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542116" y="567159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/>
              <a:t>R4-163847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19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WF for NB-IoT MPR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2384787"/>
              </p:ext>
            </p:extLst>
          </p:nvPr>
        </p:nvGraphicFramePr>
        <p:xfrm>
          <a:off x="1185441" y="4004843"/>
          <a:ext cx="5944566" cy="21076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62770"/>
                <a:gridCol w="920449"/>
                <a:gridCol w="920449"/>
                <a:gridCol w="920449"/>
                <a:gridCol w="920449"/>
              </a:tblGrid>
              <a:tr h="3512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 dirty="0">
                          <a:effectLst/>
                        </a:rPr>
                        <a:t>3 Tones allocation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1-3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4-6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7-9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10 - 12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3512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effectLst/>
                        </a:rPr>
                        <a:t>MPR in dB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 smtClean="0">
                          <a:effectLst/>
                        </a:rPr>
                        <a:t>TBD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u="none" strike="noStrike" dirty="0" smtClean="0">
                          <a:effectLst/>
                        </a:rPr>
                        <a:t>TBD</a:t>
                      </a:r>
                      <a:endParaRPr lang="en-US" sz="2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u="none" strike="noStrike" smtClean="0">
                          <a:effectLst/>
                        </a:rPr>
                        <a:t>TBD</a:t>
                      </a:r>
                      <a:endParaRPr lang="en-US" sz="2000" b="0" i="0" u="none" strike="noStrike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 smtClean="0">
                          <a:effectLst/>
                        </a:rPr>
                        <a:t>TBD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3512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effectLst/>
                        </a:rPr>
                        <a:t>6 Tones allocation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1-6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7-12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12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 dirty="0">
                          <a:effectLst/>
                        </a:rPr>
                        <a:t>MPR in dB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 smtClean="0">
                          <a:effectLst/>
                        </a:rPr>
                        <a:t>TBD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 smtClean="0">
                          <a:effectLst/>
                        </a:rPr>
                        <a:t>TBD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12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effectLst/>
                        </a:rPr>
                        <a:t>12 Tones allocation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1-12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12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>
                          <a:effectLst/>
                        </a:rPr>
                        <a:t>MPR in dB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 smtClean="0">
                          <a:effectLst/>
                        </a:rPr>
                        <a:t>[2 dB]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38200" y="1837757"/>
            <a:ext cx="109118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000" dirty="0" err="1" smtClean="0"/>
              <a:t>Tentatively</a:t>
            </a:r>
            <a:r>
              <a:rPr lang="fi-FI" sz="2000" dirty="0" smtClean="0"/>
              <a:t> </a:t>
            </a:r>
            <a:r>
              <a:rPr lang="fi-FI" sz="2000" dirty="0" err="1" smtClean="0"/>
              <a:t>agree</a:t>
            </a:r>
            <a:r>
              <a:rPr lang="fi-FI" sz="2000" dirty="0" smtClean="0"/>
              <a:t> MPR </a:t>
            </a:r>
            <a:r>
              <a:rPr lang="fi-FI" sz="2000" dirty="0" err="1" smtClean="0"/>
              <a:t>values</a:t>
            </a:r>
            <a:r>
              <a:rPr lang="fi-FI" sz="2000" dirty="0" smtClean="0"/>
              <a:t> for </a:t>
            </a:r>
            <a:r>
              <a:rPr lang="fi-FI" sz="2000" dirty="0" err="1" smtClean="0"/>
              <a:t>power</a:t>
            </a:r>
            <a:r>
              <a:rPr lang="fi-FI" sz="2000" dirty="0" smtClean="0"/>
              <a:t> </a:t>
            </a:r>
            <a:r>
              <a:rPr lang="fi-FI" sz="2000" dirty="0" err="1" smtClean="0"/>
              <a:t>class</a:t>
            </a:r>
            <a:r>
              <a:rPr lang="fi-FI" sz="2000" dirty="0" smtClean="0"/>
              <a:t> 3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000" dirty="0" err="1" smtClean="0"/>
              <a:t>Simulate</a:t>
            </a:r>
            <a:r>
              <a:rPr lang="fi-FI" sz="2000" dirty="0" smtClean="0"/>
              <a:t> </a:t>
            </a:r>
            <a:r>
              <a:rPr lang="fi-FI" sz="2000" dirty="0" err="1" smtClean="0"/>
              <a:t>power</a:t>
            </a:r>
            <a:r>
              <a:rPr lang="fi-FI" sz="2000" dirty="0" smtClean="0"/>
              <a:t> </a:t>
            </a:r>
            <a:r>
              <a:rPr lang="fi-FI" sz="2000" dirty="0" err="1" smtClean="0"/>
              <a:t>class</a:t>
            </a:r>
            <a:r>
              <a:rPr lang="fi-FI" sz="2000" dirty="0" smtClean="0"/>
              <a:t> 5  MPR for Nanjing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000" dirty="0" err="1" smtClean="0"/>
              <a:t>Comppanies</a:t>
            </a:r>
            <a:r>
              <a:rPr lang="fi-FI" sz="2000" dirty="0" smtClean="0"/>
              <a:t> </a:t>
            </a:r>
            <a:r>
              <a:rPr lang="fi-FI" sz="2000" dirty="0" err="1" smtClean="0"/>
              <a:t>have</a:t>
            </a:r>
            <a:r>
              <a:rPr lang="fi-FI" sz="2000" dirty="0" smtClean="0"/>
              <a:t> </a:t>
            </a:r>
            <a:r>
              <a:rPr lang="fi-FI" sz="2000" dirty="0" err="1" smtClean="0"/>
              <a:t>time</a:t>
            </a:r>
            <a:r>
              <a:rPr lang="fi-FI" sz="2000" dirty="0" smtClean="0"/>
              <a:t> to </a:t>
            </a:r>
            <a:r>
              <a:rPr lang="fi-FI" sz="2000" dirty="0" err="1" smtClean="0"/>
              <a:t>provide</a:t>
            </a:r>
            <a:r>
              <a:rPr lang="fi-FI" sz="2000" dirty="0" smtClean="0"/>
              <a:t> </a:t>
            </a:r>
            <a:r>
              <a:rPr lang="fi-FI" sz="2000" dirty="0" err="1" smtClean="0"/>
              <a:t>more</a:t>
            </a:r>
            <a:r>
              <a:rPr lang="fi-FI" sz="2000" dirty="0" smtClean="0"/>
              <a:t> </a:t>
            </a:r>
            <a:r>
              <a:rPr lang="fi-FI" sz="2000" dirty="0" err="1" smtClean="0"/>
              <a:t>results</a:t>
            </a:r>
            <a:r>
              <a:rPr lang="fi-FI" sz="2000" dirty="0" smtClean="0"/>
              <a:t> for </a:t>
            </a:r>
            <a:r>
              <a:rPr lang="fi-FI" sz="2000" dirty="0" err="1" smtClean="0"/>
              <a:t>next</a:t>
            </a:r>
            <a:r>
              <a:rPr lang="fi-FI" sz="2000" dirty="0" smtClean="0"/>
              <a:t> </a:t>
            </a:r>
            <a:r>
              <a:rPr lang="fi-FI" sz="2000" dirty="0" err="1" smtClean="0"/>
              <a:t>meeting</a:t>
            </a:r>
            <a:r>
              <a:rPr lang="fi-FI" sz="2000" dirty="0" smtClean="0"/>
              <a:t> </a:t>
            </a:r>
            <a:r>
              <a:rPr lang="fi-FI" sz="2000" dirty="0" err="1" smtClean="0"/>
              <a:t>where</a:t>
            </a:r>
            <a:r>
              <a:rPr lang="fi-FI" sz="2000" dirty="0" smtClean="0"/>
              <a:t> </a:t>
            </a:r>
            <a:r>
              <a:rPr lang="fi-FI" sz="2000" dirty="0" err="1" smtClean="0"/>
              <a:t>final</a:t>
            </a:r>
            <a:r>
              <a:rPr lang="fi-FI" sz="2000" dirty="0" smtClean="0"/>
              <a:t> MPR </a:t>
            </a:r>
            <a:r>
              <a:rPr lang="fi-FI" sz="2000" dirty="0" err="1" smtClean="0"/>
              <a:t>values</a:t>
            </a:r>
            <a:r>
              <a:rPr lang="fi-FI" sz="2000" dirty="0" smtClean="0"/>
              <a:t> </a:t>
            </a:r>
            <a:r>
              <a:rPr lang="fi-FI" sz="2000" dirty="0" err="1" smtClean="0"/>
              <a:t>are</a:t>
            </a:r>
            <a:r>
              <a:rPr lang="fi-FI" sz="2000" dirty="0" smtClean="0"/>
              <a:t> </a:t>
            </a:r>
            <a:r>
              <a:rPr lang="fi-FI" sz="2000" dirty="0" err="1" smtClean="0"/>
              <a:t>decided</a:t>
            </a:r>
            <a:r>
              <a:rPr lang="fi-FI" sz="2000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The companies are encouraged to verify the simulation and/or measurement with  </a:t>
            </a:r>
            <a:r>
              <a:rPr lang="en-US" sz="2000" dirty="0" err="1"/>
              <a:t>Tx</a:t>
            </a:r>
            <a:r>
              <a:rPr lang="en-US" sz="2000" dirty="0"/>
              <a:t> impairments listed in the WF R4-162850 including  practical LO phase noise </a:t>
            </a:r>
            <a:r>
              <a:rPr lang="en-US" sz="2000" dirty="0" smtClean="0"/>
              <a:t>assumptions. The </a:t>
            </a:r>
            <a:r>
              <a:rPr lang="en-US" sz="2000" dirty="0"/>
              <a:t>phase noise model  used in the simulations /measurements shall be </a:t>
            </a:r>
            <a:r>
              <a:rPr lang="en-US" sz="2000" dirty="0" smtClean="0"/>
              <a:t>reported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220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References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64871" y="2037144"/>
            <a:ext cx="6979668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[1] </a:t>
            </a:r>
            <a:r>
              <a:rPr lang="en-US" dirty="0" smtClean="0"/>
              <a:t>R4-78AH-0002</a:t>
            </a:r>
            <a:r>
              <a:rPr lang="en-US" dirty="0"/>
              <a:t> </a:t>
            </a:r>
            <a:r>
              <a:rPr lang="en-US" dirty="0" smtClean="0"/>
              <a:t>MPR measurement on LTE PA	Skyworks Solutions Inc.</a:t>
            </a:r>
          </a:p>
          <a:p>
            <a:r>
              <a:rPr lang="fi-FI" dirty="0" smtClean="0"/>
              <a:t>[2] </a:t>
            </a:r>
            <a:r>
              <a:rPr lang="en-US" dirty="0" smtClean="0"/>
              <a:t>R4-78AH-0039</a:t>
            </a:r>
            <a:r>
              <a:rPr lang="en-US" dirty="0"/>
              <a:t> </a:t>
            </a:r>
            <a:r>
              <a:rPr lang="en-US" dirty="0" smtClean="0"/>
              <a:t>MPR simulation results for NB-IoT Huawei</a:t>
            </a:r>
          </a:p>
          <a:p>
            <a:r>
              <a:rPr lang="fi-FI" dirty="0" smtClean="0"/>
              <a:t>[3]</a:t>
            </a:r>
            <a:r>
              <a:rPr lang="en-US" dirty="0" smtClean="0"/>
              <a:t> R4-78AH-0059 NB-IoT MPR study Nokia</a:t>
            </a:r>
            <a:r>
              <a:rPr lang="fi-FI" dirty="0" smtClean="0"/>
              <a:t> </a:t>
            </a:r>
          </a:p>
          <a:p>
            <a:r>
              <a:rPr lang="fi-FI" dirty="0" smtClean="0"/>
              <a:t>[4] R4-78AH-0169 NB-IoT MPR Intel Corporation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437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128</Words>
  <Application>Microsoft Office PowerPoint</Application>
  <PresentationFormat>Widescreen</PresentationFormat>
  <Paragraphs>34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MPR for NB-IoT</vt:lpstr>
      <vt:lpstr>WF for NB-IoT MPR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NB-IoT REFSENS and repetitions</dc:title>
  <dc:creator>Vasenkari, Petri J. (Nokia - FI/Espoo)</dc:creator>
  <cp:lastModifiedBy>Vasenkari, Petri J. (Nokia - FI/Espoo)</cp:lastModifiedBy>
  <cp:revision>24</cp:revision>
  <dcterms:created xsi:type="dcterms:W3CDTF">2016-05-03T10:46:54Z</dcterms:created>
  <dcterms:modified xsi:type="dcterms:W3CDTF">2016-05-12T12:14:35Z</dcterms:modified>
</cp:coreProperties>
</file>