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48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2016/4/16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4717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2016/4/16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1155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2016/4/16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7294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2016/4/16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799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2016/4/16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7059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2016/4/16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5868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2016/4/16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67748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2016/4/16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1788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2016/4/16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7114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2016/4/16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3340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2016/4/16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1471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28D1C-8EDF-4399-A7DC-457DD442709A}" type="datetimeFigureOut">
              <a:rPr kumimoji="1" lang="ja-JP" altLang="en-US" smtClean="0"/>
              <a:t>2016/4/16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3124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164942" y="116632"/>
            <a:ext cx="88244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ja-JP" sz="2400" b="1" dirty="0"/>
              <a:t>3GPP TSG-RAN WG4 #</a:t>
            </a:r>
            <a:r>
              <a:rPr lang="de-DE" altLang="ja-JP" sz="2400" b="1" dirty="0" smtClean="0"/>
              <a:t>78bis</a:t>
            </a:r>
            <a:r>
              <a:rPr lang="de-DE" altLang="ja-JP" sz="2400" b="1" dirty="0"/>
              <a:t>	</a:t>
            </a:r>
            <a:endParaRPr lang="ja-JP" altLang="ja-JP" sz="2400" b="1" dirty="0" smtClean="0"/>
          </a:p>
          <a:p>
            <a:r>
              <a:rPr lang="en-GB" altLang="ko-KR" sz="2400" b="1" dirty="0"/>
              <a:t>San José Del </a:t>
            </a:r>
            <a:r>
              <a:rPr lang="en-GB" altLang="ko-KR" sz="2400" b="1" dirty="0" err="1"/>
              <a:t>Cabo</a:t>
            </a:r>
            <a:r>
              <a:rPr lang="en-GB" altLang="ko-KR" sz="2400" b="1" dirty="0"/>
              <a:t>, México, 11-15 April, 2016</a:t>
            </a:r>
            <a:endParaRPr lang="ja-JP" altLang="ja-JP" sz="2400" dirty="0"/>
          </a:p>
        </p:txBody>
      </p:sp>
      <p:sp>
        <p:nvSpPr>
          <p:cNvPr id="6" name="正方形/長方形 5"/>
          <p:cNvSpPr/>
          <p:nvPr/>
        </p:nvSpPr>
        <p:spPr>
          <a:xfrm>
            <a:off x="107503" y="4580212"/>
            <a:ext cx="888186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altLang="ja-JP" sz="3200" b="1" dirty="0" smtClean="0"/>
              <a:t>Agenda item:	7.13.3</a:t>
            </a:r>
            <a:endParaRPr lang="en-GB" altLang="ja-JP" sz="3200" b="1" dirty="0"/>
          </a:p>
          <a:p>
            <a:pPr algn="ctr"/>
            <a:r>
              <a:rPr lang="en-GB" altLang="ja-JP" sz="2800" b="1" smtClean="0"/>
              <a:t>LG </a:t>
            </a:r>
            <a:r>
              <a:rPr lang="en-GB" altLang="ja-JP" sz="2800" b="1" smtClean="0"/>
              <a:t>Electronics, CATT</a:t>
            </a:r>
            <a:endParaRPr lang="ja-JP" altLang="ja-JP" sz="2800" dirty="0" smtClean="0"/>
          </a:p>
        </p:txBody>
      </p:sp>
      <p:sp>
        <p:nvSpPr>
          <p:cNvPr id="7" name="正方形/長方形 6"/>
          <p:cNvSpPr/>
          <p:nvPr/>
        </p:nvSpPr>
        <p:spPr>
          <a:xfrm>
            <a:off x="107504" y="2204864"/>
            <a:ext cx="897905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en-US" altLang="ja-JP" sz="4400" b="1" dirty="0"/>
              <a:t>WF for list of RRM core </a:t>
            </a:r>
            <a:r>
              <a:rPr lang="en-US" altLang="ja-JP" sz="4400" b="1" dirty="0" smtClean="0"/>
              <a:t>requirement</a:t>
            </a:r>
            <a:endParaRPr lang="ja-JP" altLang="ja-JP" sz="4400" dirty="0" smtClean="0"/>
          </a:p>
        </p:txBody>
      </p:sp>
      <p:sp>
        <p:nvSpPr>
          <p:cNvPr id="9" name="正方形/長方形 8"/>
          <p:cNvSpPr/>
          <p:nvPr/>
        </p:nvSpPr>
        <p:spPr>
          <a:xfrm>
            <a:off x="7378617" y="136931"/>
            <a:ext cx="15408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sz="2400" b="1" dirty="0" smtClean="0"/>
              <a:t>R4-</a:t>
            </a:r>
            <a:r>
              <a:rPr lang="en-US" altLang="ja-JP" sz="2400" b="1" dirty="0" smtClean="0"/>
              <a:t>163040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98148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WF of </a:t>
            </a:r>
            <a:r>
              <a:rPr lang="en-US" altLang="ja-JP" dirty="0"/>
              <a:t>RRM </a:t>
            </a:r>
            <a:r>
              <a:rPr lang="en-US" altLang="ja-JP" dirty="0" smtClean="0"/>
              <a:t>on </a:t>
            </a:r>
            <a:r>
              <a:rPr lang="en-US" altLang="ja-JP" dirty="0"/>
              <a:t>V2V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616624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V2V synchronization (including GNSS-based, </a:t>
            </a:r>
            <a:r>
              <a:rPr lang="en-US" altLang="ko-KR" sz="2400" dirty="0" err="1" smtClean="0"/>
              <a:t>eNB</a:t>
            </a:r>
            <a:r>
              <a:rPr lang="en-US" altLang="ko-KR" sz="2400" dirty="0" smtClean="0"/>
              <a:t>-based and PC-5 based) should be considered for RRM requirements.</a:t>
            </a:r>
          </a:p>
          <a:p>
            <a:endParaRPr lang="en-US" altLang="ko-KR" sz="2400" dirty="0"/>
          </a:p>
          <a:p>
            <a:r>
              <a:rPr lang="en-US" altLang="ko-KR" sz="2400" dirty="0" smtClean="0"/>
              <a:t>High </a:t>
            </a:r>
            <a:r>
              <a:rPr lang="en-US" altLang="ko-KR" sz="2400" dirty="0"/>
              <a:t>speed of vehicle should be considered </a:t>
            </a:r>
            <a:r>
              <a:rPr lang="en-US" altLang="ko-KR" sz="2400" dirty="0" smtClean="0"/>
              <a:t>for RRM core requirements</a:t>
            </a:r>
            <a:r>
              <a:rPr lang="en-US" altLang="ko-KR" sz="2400" dirty="0"/>
              <a:t>.</a:t>
            </a:r>
            <a:endParaRPr lang="en-US" altLang="ko-KR" sz="2400" dirty="0" smtClean="0"/>
          </a:p>
          <a:p>
            <a:endParaRPr lang="en-US" altLang="ko-KR" sz="2400" dirty="0"/>
          </a:p>
          <a:p>
            <a:r>
              <a:rPr lang="en-US" altLang="ko-KR" sz="2400" dirty="0" smtClean="0"/>
              <a:t>Other RRM </a:t>
            </a:r>
            <a:r>
              <a:rPr lang="en-US" altLang="ko-KR" sz="2400" dirty="0"/>
              <a:t>core requirements </a:t>
            </a:r>
            <a:r>
              <a:rPr lang="en-US" altLang="ko-KR" sz="2400" dirty="0" smtClean="0"/>
              <a:t>can be considered according to decision of RAN1/2 specification.</a:t>
            </a:r>
          </a:p>
          <a:p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477857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53780</TotalTime>
  <Words>66</Words>
  <Application>Microsoft Office PowerPoint</Application>
  <PresentationFormat>화면 슬라이드 쇼(4:3)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​​テーマ</vt:lpstr>
      <vt:lpstr>PowerPoint 프레젠테이션</vt:lpstr>
      <vt:lpstr>WF of RRM on V2V</vt:lpstr>
    </vt:vector>
  </TitlesOfParts>
  <Company>KDDI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OM</dc:creator>
  <cp:lastModifiedBy>admin</cp:lastModifiedBy>
  <cp:revision>149</cp:revision>
  <dcterms:created xsi:type="dcterms:W3CDTF">2015-01-05T09:38:53Z</dcterms:created>
  <dcterms:modified xsi:type="dcterms:W3CDTF">2016-04-15T16:57:34Z</dcterms:modified>
</cp:coreProperties>
</file>