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#78bis	                                               </a:t>
            </a:r>
            <a:r>
              <a:rPr lang="es-ES" altLang="zh-CN" sz="2200" dirty="0" smtClean="0"/>
              <a:t>San Jose del Cabo, Mexico, 11-15 April,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Nokia, </a:t>
            </a:r>
            <a:r>
              <a:rPr lang="en-US" altLang="zh-CN" dirty="0" err="1" smtClean="0">
                <a:solidFill>
                  <a:schemeClr val="tx1"/>
                </a:solidFill>
              </a:rPr>
              <a:t>Qualcomm,CATT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PUSCH ETU600 test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R4-163033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MCS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Define BS ETU600 performance requirements with </a:t>
            </a:r>
            <a:r>
              <a:rPr lang="en-GB" altLang="zh-CN" dirty="0" smtClean="0"/>
              <a:t>16QAM 1/2 4Rx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31</Words>
  <Application>Microsoft Office PowerPoint</Application>
  <PresentationFormat>全屏显示(4:3)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3GPP TSG-RAN WG4 Meeting #78bis                                                San Jose del Cabo, Mexico, 11-15 April, 2016 </vt:lpstr>
      <vt:lpstr>Way forward for MCS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71</cp:revision>
  <dcterms:created xsi:type="dcterms:W3CDTF">2016-01-12T08:39:50Z</dcterms:created>
  <dcterms:modified xsi:type="dcterms:W3CDTF">2016-04-15T16:26:10Z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(3)VUwSjTEt71edct2zC6CEBorKfZRpEXfsOat46izqp1WTwW0FVf5bsYpN61UcnSiPfHabtPCq
u9huLkCzSqVHBpRAIlma6gj7Z8cz1XSoBDJRDgw7Fu9Jr6cEz5n7VE+D6v36SK8Yr1gFDQUj
xuxJdeB33o6tYCzJ0ljfvpkkW45a4rkYourscYt2+Px3Z7mUJWziFPcCeOELcO1QKg0r9rBe
WUXlqXVaw1b3LpuWGz</vt:lpwstr>
  </property>
  <property fmtid="{D5CDD505-2E9C-101B-9397-08002B2CF9AE}" pid="3" name="_new_ms_pID_725431">
    <vt:lpwstr>VHGYXykA2MgL5uTsEWUAZvPfXUbvB2h+oXeAo7dbO2LAAR36a8jiVP
QFy98qTu6o8dKljIOrZRdLIPuzC2JF+eXWtgiH/L8vM+Ncj9D1uU4Jc/T9E8nWQp6QvuGVxj
SLzN++pjBu4k2ByVyJYgMQ2CNcercq7ud2z4e6gfKuH6h6PumHiB24UB4aHSHax9jhzPgC5H
+ZHNEsL10LK5lMXZtKKI866drBLSWt1ZhWKf</vt:lpwstr>
  </property>
  <property fmtid="{D5CDD505-2E9C-101B-9397-08002B2CF9AE}" pid="4" name="_new_ms_pID_725432">
    <vt:lpwstr>DRnRMd1ouCkq5PwZd44w+fzPQeoIoC653L6M
puzz6CASU2AC/wvA+DyTRIOnZcjRQw==</vt:lpwstr>
  </property>
  <property fmtid="{D5CDD505-2E9C-101B-9397-08002B2CF9AE}" pid="5" name="_2015_ms_pID_725343">
    <vt:lpwstr>(3)GHYcKQ6KAlaBUW7YBbbC07VFsUMFB5AnkKdkTWbWmzNhd7FrpTX1QAb0QeqaYNWObDH8rlSj
0FdoPPSbkVBfmW6f9H7L03MDV/FtNc0V/nGV6V+li+BTVgqv/E3cMVSNNW8tUqgJrNgvrY8+
8x+JSTd5A2aaC6Ht800WIAfXre9u0UNUQ5rDsSRmbtaHG4rzPmwpNPXT+tdHIeVHJFXAygUW
Q6lgEajYHtwRb30VCs</vt:lpwstr>
  </property>
  <property fmtid="{D5CDD505-2E9C-101B-9397-08002B2CF9AE}" pid="6" name="_2015_ms_pID_7253431">
    <vt:lpwstr>jr4+TYCBWAxbObOX+IsGRKG+BALucsWuaLPoOU3xKUuaPfaPaU+GO2
3MDQuhi9A5UMlcoemcXOklRB56ndVZ9Lv5ObEyzikm0uFlDaExhZW5AlWkzwqMFf6hWEXe6o
FnWgHHaIJYTjh+83pGsO9zznQGKP+cMg0284H0Pr46Q5uXEv5aPChtpifi4iV0GKFgQiYg5U
GNBPbPk5RqxkOkqgpctr/uOop2gQ3AVLUTmI</vt:lpwstr>
  </property>
  <property fmtid="{D5CDD505-2E9C-101B-9397-08002B2CF9AE}" pid="7" name="_2015_ms_pID_7253432">
    <vt:lpwstr>CdL/fNcgRDfAse3PN9mleUbtNUKGNdQP67mi
HGMEHOxKDoYawRhJ4ld//ON0ehuOrC7fXEg2kE43SqzADP4xLzXWGZln+JdVojMLJ/4jPR4K
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1460697224</vt:lpwstr>
  </property>
</Properties>
</file>