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1" r:id="rId3"/>
    <p:sldId id="257" r:id="rId4"/>
    <p:sldId id="258" r:id="rId5"/>
    <p:sldId id="259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A0CB-660C-4CE6-912C-34AC9AEA151B}" type="datetimeFigureOut">
              <a:rPr lang="zh-CN" altLang="en-US" smtClean="0"/>
              <a:t>2016/4/16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5E86-9439-4CA9-B5F6-BF730F7F868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B8D47-DA18-4832-8F68-68AFFAAAE47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on simulation assumptions for SFN scenario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r>
              <a:rPr lang="en-US" altLang="zh-CN" dirty="0" smtClean="0">
                <a:solidFill>
                  <a:schemeClr val="tx1"/>
                </a:solidFill>
              </a:rPr>
              <a:t>, NTT DOCOMO,[Qualcomm]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                                                      R4-163028</a:t>
            </a:r>
            <a:endParaRPr lang="zh-CN" altLang="zh-CN" dirty="0" smtClean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In #78 meeting, the agreements on scenario assumption is:</a:t>
            </a:r>
          </a:p>
          <a:p>
            <a:pPr marL="342900" lvl="1" indent="-342900">
              <a:spcBef>
                <a:spcPts val="0"/>
              </a:spcBef>
              <a:buNone/>
            </a:pPr>
            <a:r>
              <a:rPr lang="en-US" altLang="zh-CN" sz="1800" i="1" dirty="0" smtClean="0"/>
              <a:t>      Scenarios assumptions</a:t>
            </a:r>
          </a:p>
          <a:p>
            <a:pPr marL="742950" lvl="2" indent="-342900">
              <a:spcBef>
                <a:spcPts val="0"/>
              </a:spcBef>
            </a:pPr>
            <a:r>
              <a:rPr lang="en-US" altLang="zh-CN" sz="1800" i="1" dirty="0" smtClean="0"/>
              <a:t>Simulation assumptions agreed in SI are treated as baseline, and others assumptions are not precluded.</a:t>
            </a:r>
          </a:p>
          <a:p>
            <a:pPr marL="1200150" lvl="3" indent="-342900">
              <a:spcBef>
                <a:spcPts val="0"/>
              </a:spcBef>
            </a:pPr>
            <a:r>
              <a:rPr lang="en-US" altLang="zh-CN" sz="1800" i="1" dirty="0" smtClean="0"/>
              <a:t>Following parameters are encouraged for evaluation. </a:t>
            </a:r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  <a:buNone/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0" lvl="3" indent="0">
              <a:buNone/>
            </a:pPr>
            <a:endParaRPr lang="zh-CN" altLang="en-US" sz="2500" strike="sngStrike" dirty="0" smtClean="0">
              <a:solidFill>
                <a:srgbClr val="FF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03648" y="2564904"/>
          <a:ext cx="6336704" cy="2691924"/>
        </p:xfrm>
        <a:graphic>
          <a:graphicData uri="http://schemas.openxmlformats.org/drawingml/2006/table">
            <a:tbl>
              <a:tblPr/>
              <a:tblGrid>
                <a:gridCol w="1860316"/>
                <a:gridCol w="2116977"/>
                <a:gridCol w="2359411"/>
              </a:tblGrid>
              <a:tr h="207903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Parameter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79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SFN scenario 1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>
                          <a:latin typeface="Times New Roman"/>
                          <a:ea typeface="宋体"/>
                          <a:cs typeface="Times New Roman"/>
                        </a:rPr>
                        <a:t>SFN scenario 2d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RRH Railway track 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distance (</a:t>
                      </a:r>
                      <a:r>
                        <a:rPr lang="en-GB" sz="1200" kern="100" dirty="0" err="1" smtClean="0">
                          <a:latin typeface="Times New Roman"/>
                          <a:ea typeface="宋体"/>
                          <a:cs typeface="Times New Roman"/>
                        </a:rPr>
                        <a:t>Dmin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300m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5m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Distance between 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RRH (Ds)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1km; 1.5km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500m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06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Cell ISD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2km (2RRHs connect to 1 BBU); 3km (2RRHs connect to 1 BBU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</a:p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altLang="zh-CN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Other number of RRH is</a:t>
                      </a:r>
                      <a:r>
                        <a:rPr lang="en-GB" altLang="zh-CN" sz="1200" kern="100" baseline="0" dirty="0" smtClean="0">
                          <a:latin typeface="Times New Roman"/>
                          <a:ea typeface="宋体"/>
                          <a:cs typeface="Times New Roman"/>
                        </a:rPr>
                        <a:t> not precluded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1km (2RRHs connect to 1 BBU);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RRH height (compared to railway track)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25m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2.5m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2400" dirty="0" smtClean="0"/>
          </a:p>
          <a:p>
            <a:r>
              <a:rPr lang="en-US" altLang="zh-CN" sz="2400" dirty="0" smtClean="0"/>
              <a:t>There are no the simulation assumptions agreed for WI phase to facilitate the further evaluation.</a:t>
            </a:r>
          </a:p>
          <a:p>
            <a:r>
              <a:rPr lang="en-US" altLang="zh-CN" sz="2400" dirty="0" smtClean="0"/>
              <a:t>Simulation assumptions are needed to align evaluation results  and define requirements</a:t>
            </a:r>
            <a:r>
              <a:rPr lang="en-US" altLang="zh-CN" sz="2400" dirty="0" smtClean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 for </a:t>
            </a:r>
            <a:br>
              <a:rPr lang="en-US" altLang="zh-CN" dirty="0" smtClean="0"/>
            </a:br>
            <a:r>
              <a:rPr lang="en-US" altLang="zh-CN" dirty="0" smtClean="0"/>
              <a:t> Link adaptation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259631" y="1484784"/>
          <a:ext cx="6912769" cy="5120640"/>
        </p:xfrm>
        <a:graphic>
          <a:graphicData uri="http://schemas.openxmlformats.org/drawingml/2006/table">
            <a:tbl>
              <a:tblPr/>
              <a:tblGrid>
                <a:gridCol w="1165484"/>
                <a:gridCol w="634212"/>
                <a:gridCol w="489822"/>
                <a:gridCol w="4623251"/>
              </a:tblGrid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宋体"/>
                          <a:cs typeface="Times New Roman"/>
                        </a:rPr>
                        <a:t>Unit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宋体"/>
                          <a:cs typeface="Times New Roman"/>
                        </a:rPr>
                        <a:t>Values</a:t>
                      </a:r>
                      <a:endParaRPr lang="zh-CN" sz="12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Bandwidth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MHz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Duplex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FDD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14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MCS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Link adaptation with OLLA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PUCCH 1-0 periodic CQI feedback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mode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06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latin typeface="Arial"/>
                          <a:ea typeface="宋体"/>
                          <a:cs typeface="Times New Roman"/>
                        </a:rPr>
                        <a:t>Propagation condition and correlation matrix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SFN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Dynamic SFN channel model: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Option 1: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Channel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model for SFN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Scenario1and 2d,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which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is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specified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in</a:t>
                      </a:r>
                      <a:r>
                        <a:rPr lang="en-GB" altLang="zh-CN" sz="12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WF (R4-163027);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 •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   Option 2: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Channel model for SFN Scenario1and 2d, which is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      specified in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6.2.3.1 of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TR36.878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.</a:t>
                      </a:r>
                      <a:endParaRPr lang="zh-CN" sz="12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Doppler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shift, relative time delay and relative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power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change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with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time, which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is specified in 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WF (R4-163027)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     and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Table 6.2.3.1 of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TR36.878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for SFN Scenario 1 and 2d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respectively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Static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channel matrix as defined in B.1 in 36.101;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Velocity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of train: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350km/h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latin typeface="Arial"/>
                          <a:ea typeface="宋体"/>
                          <a:cs typeface="Times New Roman"/>
                        </a:rPr>
                        <a:t>Note :</a:t>
                      </a:r>
                      <a:r>
                        <a:rPr lang="en-GB" altLang="zh-CN" sz="1200" baseline="0" dirty="0" smtClean="0">
                          <a:latin typeface="Arial"/>
                          <a:ea typeface="宋体"/>
                          <a:cs typeface="Times New Roman"/>
                        </a:rPr>
                        <a:t> The channel model is normalized.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2x2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TM3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365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Reference receiver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Option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1: </a:t>
                      </a:r>
                      <a:r>
                        <a:rPr lang="en-GB" sz="1200" dirty="0" err="1">
                          <a:latin typeface="Arial"/>
                          <a:ea typeface="宋体"/>
                          <a:cs typeface="Times New Roman"/>
                        </a:rPr>
                        <a:t>HeUE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 defined in 6.4.3.1 of TR36.878;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Option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2: UE assuming extended U-shape Doppler </a:t>
                      </a:r>
                      <a:endParaRPr lang="en-GB" sz="12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    spectrum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and always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covering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the high power paths in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Doppler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spectrum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Other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options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are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not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precluded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Noise estimation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Time and frequency track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 for  Fixed MCS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57545482"/>
              </p:ext>
            </p:extLst>
          </p:nvPr>
        </p:nvGraphicFramePr>
        <p:xfrm>
          <a:off x="1045939" y="1417638"/>
          <a:ext cx="7632849" cy="5056954"/>
        </p:xfrm>
        <a:graphic>
          <a:graphicData uri="http://schemas.openxmlformats.org/drawingml/2006/table">
            <a:tbl>
              <a:tblPr/>
              <a:tblGrid>
                <a:gridCol w="1286890"/>
                <a:gridCol w="700275"/>
                <a:gridCol w="540845"/>
                <a:gridCol w="5104839"/>
              </a:tblGrid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宋体"/>
                          <a:cs typeface="Times New Roman"/>
                        </a:rPr>
                        <a:t>Unit</a:t>
                      </a:r>
                      <a:endParaRPr lang="zh-CN" sz="12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latin typeface="Arial"/>
                          <a:ea typeface="宋体"/>
                          <a:cs typeface="Times New Roman"/>
                        </a:rPr>
                        <a:t>Values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Bandwidth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MHz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Duplex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FDD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MCS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Option1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: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MCS#19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(R.35-4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FDD)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latin typeface="Arial"/>
                          <a:ea typeface="宋体"/>
                          <a:cs typeface="Times New Roman"/>
                        </a:rPr>
                        <a:t>                                  Option 2: MCS#16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baseline="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                                  </a:t>
                      </a:r>
                      <a:r>
                        <a:rPr lang="en-GB" altLang="zh-CN" sz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Option 3: MCS#5 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12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latin typeface="Arial"/>
                          <a:ea typeface="宋体"/>
                          <a:cs typeface="Times New Roman"/>
                        </a:rPr>
                        <a:t>Propagation condition and correlation matrix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SFN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Dynamic SFN channel model: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Option 1: c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hannel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model for SFN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Scenario1 and 2d,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which is </a:t>
                      </a:r>
                      <a:endParaRPr lang="en-GB" sz="12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    specified in 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WF  (R4-163027);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 •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   Option 2: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Channel model for SFN Scenario1and 2d, which is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      specified in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6.2.3.1 of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TR36.878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.</a:t>
                      </a:r>
                      <a:endParaRPr lang="zh-CN" sz="12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Doppler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shift, relative time delay and relative power change with </a:t>
                      </a:r>
                      <a:endParaRPr lang="en-GB" sz="12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    time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, which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is specified in 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WF (R4-163027)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     and Table 6.2.3.1 of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TR36.878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for SFN Scenario 1 and 2d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     respectively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;</a:t>
                      </a:r>
                      <a:endParaRPr lang="zh-CN" sz="12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Static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channel matrix as defined in B.1 in 36.101;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Velocity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of train: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350km/h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Note :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The channel model is normalized.</a:t>
                      </a:r>
                      <a:endParaRPr lang="zh-CN" altLang="zh-CN" sz="1200" dirty="0" smtClean="0"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2x2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TM3(for MCS Option 1 and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MCS Option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),TM2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(for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MCS Option 3)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71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Reference receiver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Option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1: </a:t>
                      </a:r>
                      <a:r>
                        <a:rPr lang="en-GB" sz="1200" dirty="0" err="1">
                          <a:latin typeface="Arial"/>
                          <a:ea typeface="宋体"/>
                          <a:cs typeface="Times New Roman"/>
                        </a:rPr>
                        <a:t>HeUE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 defined in 6.4.3.1 of TR36.878;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Option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2: UE assuming extended U-shape Doppler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spectrum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     and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always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covering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the high power paths in Doppler spectrum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Other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options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are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not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precluded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Noise estimation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Time and frequency track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information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Companies are encouraged to provide evaluation results based on the </a:t>
            </a:r>
            <a:r>
              <a:rPr lang="en-US" altLang="zh-CN" dirty="0" smtClean="0"/>
              <a:t>assumptions.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588</Words>
  <Application>Microsoft Office PowerPoint</Application>
  <PresentationFormat>全屏显示(4:3)</PresentationFormat>
  <Paragraphs>127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Way forward on simulation assumptions for SFN scenario</vt:lpstr>
      <vt:lpstr>Background </vt:lpstr>
      <vt:lpstr>Background </vt:lpstr>
      <vt:lpstr>Simulation assumption for   Link adaptation</vt:lpstr>
      <vt:lpstr>Simulation assumption for  Fixed MCS</vt:lpstr>
      <vt:lpstr>For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Huawei</cp:lastModifiedBy>
  <cp:revision>61</cp:revision>
  <dcterms:created xsi:type="dcterms:W3CDTF">2016-04-07T06:35:55Z</dcterms:created>
  <dcterms:modified xsi:type="dcterms:W3CDTF">2016-04-15T17:43:49Z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(3)Wt2S4ruDSiuHOjH03+LOqkwNWOoCKjKkTjPDRky+//HxnNzCgTq3XctdDDPwPIJLTPmClsB3
9GOvOjvj9US0hebdHoZXyNm9v2vBrCHPgGxRJ3eVSMkC2Z2Y9dVCd97wEMICx6JMmhPSwUFu
jeHRRvF6GDV4XUepB0ZOWlLdICaPlkjv3NZB8F/31gLF2doBszaseGl9SKoYHo+HohI7dtjC
MORsMzj9dbdnq6karR</vt:lpwstr>
  </property>
  <property fmtid="{D5CDD505-2E9C-101B-9397-08002B2CF9AE}" pid="3" name="_2015_ms_pID_7253431">
    <vt:lpwstr>VheVOcUwiIR2PZzlgzR148VcShVYsELLbQNF2YGzB9puE2RM10N8qw
4NTO/3QQtQD7KqxWwBdUETdXTeDfqIqU1OiaFmQfdQUOB28b10NgTs29OTg4V3hK87HKHWFL
TljBiQ1NPAzLpoGPqFvxST0UnRQZxYyRMJDw7um3tp52j0WiJ2eN9GmNCLFSI5W9OBrlb8EF
s4qT6qWM4AFNODjJDQkZvrZXTIZDrgJhj8Yb</vt:lpwstr>
  </property>
  <property fmtid="{D5CDD505-2E9C-101B-9397-08002B2CF9AE}" pid="4" name="_2015_ms_pID_7253432">
    <vt:lpwstr>gImEXwQOzX2VJ8gnEUsAHqCGDZPLwAYYgHva
ZYiv40JLe1v9e5AieMliTUXXL4598Q==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1460697224</vt:lpwstr>
  </property>
</Properties>
</file>