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performance metric for V2V system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Agenda item: 7.13.1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</a:t>
            </a:r>
            <a:r>
              <a:rPr lang="en-US" altLang="zh-CN" smtClean="0">
                <a:solidFill>
                  <a:schemeClr val="tx1"/>
                </a:solidFill>
              </a:rPr>
              <a:t>CATT,Huawei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78bis</a:t>
            </a:r>
            <a:r>
              <a:rPr lang="de-DE" altLang="ja-JP" sz="2400" b="1" dirty="0"/>
              <a:t>	</a:t>
            </a:r>
            <a:r>
              <a:rPr lang="de-DE" altLang="ja-JP" sz="2400" b="1" dirty="0" smtClean="0"/>
              <a:t>                                                   R4-163003</a:t>
            </a:r>
            <a:endParaRPr lang="ja-JP" altLang="ja-JP" sz="2400" b="1" dirty="0" smtClean="0"/>
          </a:p>
          <a:p>
            <a:r>
              <a:rPr lang="pt-BR" altLang="ja-JP" sz="2400" b="1" dirty="0" smtClean="0"/>
              <a:t>San Jose del Cabo, </a:t>
            </a:r>
            <a:r>
              <a:rPr lang="en-GB" altLang="ja-JP" sz="2400" b="1" dirty="0" smtClean="0"/>
              <a:t>Mexico, 11 – 15 April, 2016</a:t>
            </a:r>
            <a:endParaRPr lang="ja-JP" altLang="ja-JP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In RAN4#78 meeting, it was agreed that </a:t>
            </a:r>
            <a:r>
              <a:rPr lang="en-US" altLang="ko-KR" dirty="0" smtClean="0"/>
              <a:t>evaluation metric</a:t>
            </a: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en-US" altLang="ko-KR" dirty="0" smtClean="0"/>
              <a:t>f</a:t>
            </a:r>
            <a:r>
              <a:rPr lang="en-US" altLang="zh-CN" dirty="0" smtClean="0"/>
              <a:t>or the V2V victim scenarios needs further discussion.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metric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en-US" altLang="zh-CN" sz="2800" dirty="0" smtClean="0"/>
              <a:t>Adopt the </a:t>
            </a:r>
            <a:r>
              <a:rPr lang="en-GB" altLang="zh-CN" sz="2800" dirty="0" smtClean="0"/>
              <a:t>Packet Reception Ratio (PRR) defined in RAN1 TR36.885,  </a:t>
            </a:r>
            <a:r>
              <a:rPr lang="en-GB" altLang="zh-CN" sz="2800" dirty="0" smtClean="0">
                <a:solidFill>
                  <a:srgbClr val="FF0000"/>
                </a:solidFill>
              </a:rPr>
              <a:t>which is copied as below,  </a:t>
            </a:r>
            <a:r>
              <a:rPr lang="en-GB" altLang="zh-CN" sz="2800" dirty="0" smtClean="0"/>
              <a:t>as performance metric for V2V system in RAN4 co-existence simulation study.</a:t>
            </a:r>
          </a:p>
          <a:p>
            <a:pPr lvl="0"/>
            <a:r>
              <a:rPr lang="en-GB" altLang="zh-CN" i="1" dirty="0" smtClean="0">
                <a:solidFill>
                  <a:srgbClr val="FF0000"/>
                </a:solidFill>
              </a:rPr>
              <a:t>Packet Reception Ratio (PRR) :</a:t>
            </a:r>
            <a:endParaRPr lang="zh-CN" altLang="zh-CN" i="1" dirty="0" smtClean="0">
              <a:solidFill>
                <a:srgbClr val="FF0000"/>
              </a:solidFill>
            </a:endParaRPr>
          </a:p>
          <a:p>
            <a:pPr lvl="1"/>
            <a:r>
              <a:rPr lang="en-GB" altLang="zh-CN" i="1" dirty="0" smtClean="0">
                <a:solidFill>
                  <a:srgbClr val="FF0000"/>
                </a:solidFill>
              </a:rPr>
              <a:t>For one </a:t>
            </a:r>
            <a:r>
              <a:rPr lang="en-GB" altLang="zh-CN" i="1" dirty="0" err="1" smtClean="0">
                <a:solidFill>
                  <a:srgbClr val="FF0000"/>
                </a:solidFill>
              </a:rPr>
              <a:t>Tx</a:t>
            </a:r>
            <a:r>
              <a:rPr lang="en-GB" altLang="zh-CN" i="1" dirty="0" smtClean="0">
                <a:solidFill>
                  <a:srgbClr val="FF0000"/>
                </a:solidFill>
              </a:rPr>
              <a:t> packet, the PRR is calculated by X/Y, where Y is the number of UE/vehicles that located in the range (a, b) from the TX, and X is the number of UE/vehicles with successful reception among Y. CDF of PRR and the following average PRR are used in evaluation</a:t>
            </a:r>
            <a:endParaRPr lang="zh-CN" altLang="zh-CN" i="1" dirty="0" smtClean="0">
              <a:solidFill>
                <a:srgbClr val="FF0000"/>
              </a:solidFill>
            </a:endParaRPr>
          </a:p>
          <a:p>
            <a:pPr lvl="2"/>
            <a:r>
              <a:rPr lang="en-GB" altLang="zh-CN" i="1" dirty="0" smtClean="0">
                <a:solidFill>
                  <a:srgbClr val="FF0000"/>
                </a:solidFill>
              </a:rPr>
              <a:t>CDF of PRR with a = 0, b = baseline of 320 meters for freeway and 150 meters for urban. Optionally, b = 50 meters for urban with 15 km/h vehicle speed.</a:t>
            </a:r>
            <a:endParaRPr lang="zh-CN" altLang="zh-CN" i="1" dirty="0" smtClean="0">
              <a:solidFill>
                <a:srgbClr val="FF0000"/>
              </a:solidFill>
            </a:endParaRPr>
          </a:p>
          <a:p>
            <a:pPr lvl="2"/>
            <a:r>
              <a:rPr lang="en-GB" altLang="zh-CN" i="1" dirty="0" smtClean="0">
                <a:solidFill>
                  <a:srgbClr val="FF0000"/>
                </a:solidFill>
              </a:rPr>
              <a:t>Average PRR, calculated as (X1+X2+X3….+</a:t>
            </a:r>
            <a:r>
              <a:rPr lang="en-GB" altLang="zh-CN" i="1" dirty="0" err="1" smtClean="0">
                <a:solidFill>
                  <a:srgbClr val="FF0000"/>
                </a:solidFill>
              </a:rPr>
              <a:t>Xn</a:t>
            </a:r>
            <a:r>
              <a:rPr lang="en-GB" altLang="zh-CN" i="1" dirty="0" smtClean="0">
                <a:solidFill>
                  <a:srgbClr val="FF0000"/>
                </a:solidFill>
              </a:rPr>
              <a:t>)/(Y1+Y2+Y3…+</a:t>
            </a:r>
            <a:r>
              <a:rPr lang="en-GB" altLang="zh-CN" i="1" dirty="0" err="1" smtClean="0">
                <a:solidFill>
                  <a:srgbClr val="FF0000"/>
                </a:solidFill>
              </a:rPr>
              <a:t>Yn</a:t>
            </a:r>
            <a:r>
              <a:rPr lang="en-GB" altLang="zh-CN" i="1" dirty="0" smtClean="0">
                <a:solidFill>
                  <a:srgbClr val="FF0000"/>
                </a:solidFill>
              </a:rPr>
              <a:t>) where n denotes the number of generated messages in simulation. with a = </a:t>
            </a:r>
            <a:r>
              <a:rPr lang="en-GB" altLang="zh-CN" i="1" dirty="0" err="1" smtClean="0">
                <a:solidFill>
                  <a:srgbClr val="FF0000"/>
                </a:solidFill>
              </a:rPr>
              <a:t>i</a:t>
            </a:r>
            <a:r>
              <a:rPr lang="en-GB" altLang="zh-CN" i="1" dirty="0" smtClean="0">
                <a:solidFill>
                  <a:srgbClr val="FF0000"/>
                </a:solidFill>
              </a:rPr>
              <a:t>*20 meters, b = (i+1)*20 meters for </a:t>
            </a:r>
            <a:r>
              <a:rPr lang="en-GB" altLang="zh-CN" i="1" dirty="0" err="1" smtClean="0">
                <a:solidFill>
                  <a:srgbClr val="FF0000"/>
                </a:solidFill>
              </a:rPr>
              <a:t>i</a:t>
            </a:r>
            <a:r>
              <a:rPr lang="en-GB" altLang="zh-CN" i="1" dirty="0" smtClean="0">
                <a:solidFill>
                  <a:srgbClr val="FF0000"/>
                </a:solidFill>
              </a:rPr>
              <a:t>=0, 1, …, 25</a:t>
            </a:r>
            <a:endParaRPr lang="en-GB" altLang="zh-CN" sz="2400" i="1" dirty="0" smtClean="0">
              <a:solidFill>
                <a:srgbClr val="FF0000"/>
              </a:solidFill>
            </a:endParaRPr>
          </a:p>
          <a:p>
            <a:pPr algn="just"/>
            <a:r>
              <a:rPr lang="en-GB" altLang="zh-CN" sz="2800" dirty="0" smtClean="0"/>
              <a:t>PRR is determined with the  SNR VS. BLER mapping table and/or curve. RAN4 should use the same baseline mapping model in order to align system simulation results. </a:t>
            </a:r>
            <a:r>
              <a:rPr lang="en-GB" altLang="zh-CN" sz="2800" dirty="0" smtClean="0">
                <a:solidFill>
                  <a:srgbClr val="FF0000"/>
                </a:solidFill>
              </a:rPr>
              <a:t>In the system simulation, the acceptable PRR degradation for V2V victim system is FFS.</a:t>
            </a:r>
          </a:p>
          <a:p>
            <a:pPr algn="just"/>
            <a:r>
              <a:rPr lang="en-GB" altLang="zh-CN" sz="2800" dirty="0" smtClean="0"/>
              <a:t>It is proposed that companies provide link level simulation results for the mapping model based on assumptions  in next slide.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Tentative link level simulation assumption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85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Parameter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Assumption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Bandwidth 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10Mz</a:t>
                      </a:r>
                      <a:endParaRPr lang="zh-CN" sz="12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Carrier frequency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altLang="zh-CN" sz="1200" strike="noStrike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  2GHz</a:t>
                      </a:r>
                      <a:r>
                        <a:rPr lang="en-US" altLang="zh-CN" sz="1200" strike="noStrike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altLang="zh-CN" sz="1200" strike="noStrike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  5.9GHz</a:t>
                      </a:r>
                      <a:endParaRPr lang="zh-CN" sz="1200" strike="noStrike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Number of antenna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1 TX and 2 RX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Fading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The same as ITU-R </a:t>
                      </a:r>
                      <a:r>
                        <a:rPr lang="en-US" sz="1200" kern="100" dirty="0" err="1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UMi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 clustered delay line models (CDL) used in TR36.843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channel</a:t>
                      </a:r>
                      <a:endParaRPr lang="zh-CN" sz="12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LOS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 &amp;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NLOS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Modulation </a:t>
                      </a:r>
                      <a:endParaRPr lang="zh-CN" sz="12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QPSK 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Coding </a:t>
                      </a:r>
                      <a:endParaRPr lang="zh-CN" sz="12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Turbo,1/2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TBsize</a:t>
                      </a:r>
                      <a:endParaRPr lang="zh-CN" sz="12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190byte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4354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Relative speed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30km/h</a:t>
                      </a:r>
                    </a:p>
                    <a:p>
                      <a:pPr algn="just"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宋体"/>
                        </a:rPr>
                        <a:t>120km/h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Retransmission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Off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The maximum transmission number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1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synchronization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Ideal (no Synchronization error impact in the simulation)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361</Words>
  <Application>Microsoft Office PowerPoint</Application>
  <PresentationFormat>全屏显示(4:3)</PresentationFormat>
  <Paragraphs>48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performance metric for V2V system</vt:lpstr>
      <vt:lpstr>Background </vt:lpstr>
      <vt:lpstr>Performance metric</vt:lpstr>
      <vt:lpstr>Tentative link level simulation assumption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cp:lastModifiedBy>CATT</cp:lastModifiedBy>
  <cp:revision>18</cp:revision>
  <dcterms:modified xsi:type="dcterms:W3CDTF">2016-04-15T17:59:58Z</dcterms:modified>
</cp:coreProperties>
</file>