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4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ko-KR" sz="2400" b="1" dirty="0"/>
              <a:t>San José Del </a:t>
            </a:r>
            <a:r>
              <a:rPr lang="en-GB" altLang="ko-KR" sz="2400" b="1" dirty="0" err="1"/>
              <a:t>Cabo</a:t>
            </a:r>
            <a:r>
              <a:rPr lang="en-GB" altLang="ko-KR" sz="2400" b="1" dirty="0"/>
              <a:t>, México, 11-15 April,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7.13.3</a:t>
            </a:r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/>
              <a:t>WF for list of RRM core </a:t>
            </a:r>
            <a:r>
              <a:rPr lang="en-US" altLang="ja-JP" sz="4400" b="1" dirty="0" smtClean="0"/>
              <a:t>requirement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162791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of </a:t>
            </a:r>
            <a:r>
              <a:rPr lang="en-US" altLang="ja-JP" dirty="0"/>
              <a:t>RRM </a:t>
            </a:r>
            <a:r>
              <a:rPr lang="en-US" altLang="ja-JP" dirty="0" smtClean="0"/>
              <a:t>on </a:t>
            </a:r>
            <a:r>
              <a:rPr lang="en-US" altLang="ja-JP" dirty="0"/>
              <a:t>V2V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GNSS </a:t>
            </a:r>
            <a:r>
              <a:rPr lang="en-US" altLang="ko-KR" sz="2400" dirty="0"/>
              <a:t>based synchronization </a:t>
            </a:r>
            <a:r>
              <a:rPr lang="en-US" altLang="ko-KR" sz="2400" dirty="0" smtClean="0"/>
              <a:t>should </a:t>
            </a:r>
            <a:r>
              <a:rPr lang="en-US" altLang="ko-KR" sz="2400" dirty="0"/>
              <a:t>be considered in </a:t>
            </a:r>
            <a:r>
              <a:rPr lang="en-US" altLang="ko-KR" sz="2400" dirty="0" smtClean="0"/>
              <a:t>one of the synchronous references for PC5-based </a:t>
            </a:r>
            <a:r>
              <a:rPr lang="en-US" altLang="ko-KR" sz="2400" dirty="0"/>
              <a:t>V2V</a:t>
            </a:r>
            <a:r>
              <a:rPr lang="en-US" altLang="ko-KR" sz="2400" dirty="0" smtClean="0"/>
              <a:t>.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High </a:t>
            </a:r>
            <a:r>
              <a:rPr lang="en-US" altLang="ko-KR" sz="2400" dirty="0"/>
              <a:t>speed of vehicle should be considered </a:t>
            </a:r>
            <a:r>
              <a:rPr lang="en-US" altLang="ko-KR" sz="2400" dirty="0" smtClean="0"/>
              <a:t>for </a:t>
            </a:r>
            <a:r>
              <a:rPr lang="en-US" altLang="ko-KR" sz="2400" dirty="0"/>
              <a:t>PC5-based V2V</a:t>
            </a:r>
            <a:r>
              <a:rPr lang="en-US" altLang="ko-KR" sz="2400" dirty="0" smtClean="0"/>
              <a:t>.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Other RRM </a:t>
            </a:r>
            <a:r>
              <a:rPr lang="en-US" altLang="ko-KR" sz="2400" dirty="0"/>
              <a:t>core requirements </a:t>
            </a:r>
            <a:r>
              <a:rPr lang="en-US" altLang="ko-KR" sz="2400" dirty="0" smtClean="0"/>
              <a:t>can be considered according to decision of RAN1/2 specification.</a:t>
            </a:r>
            <a:endParaRPr lang="en-US" altLang="ko-KR" sz="2400" dirty="0" smtClean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77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53709</TotalTime>
  <Words>63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​​テーマ</vt:lpstr>
      <vt:lpstr>PowerPoint 프레젠테이션</vt:lpstr>
      <vt:lpstr>WF of RRM on V2V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143</cp:revision>
  <dcterms:created xsi:type="dcterms:W3CDTF">2015-01-05T09:38:53Z</dcterms:created>
  <dcterms:modified xsi:type="dcterms:W3CDTF">2016-04-15T00:05:20Z</dcterms:modified>
</cp:coreProperties>
</file>