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</a:t>
            </a:r>
            <a:r>
              <a:rPr lang="en-US" altLang="zh-CN" sz="2200" dirty="0" smtClean="0"/>
              <a:t>78bis</a:t>
            </a:r>
            <a:r>
              <a:rPr lang="en-US" altLang="zh-CN" sz="2200" dirty="0" smtClean="0"/>
              <a:t>	                                               </a:t>
            </a:r>
            <a:r>
              <a:rPr lang="es-ES" altLang="zh-CN" sz="2200" dirty="0" smtClean="0"/>
              <a:t>San Jose del Cabo, Mexico, 11-15 April, 2016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PUSCH ETU600 test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R4-162019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for MCS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i="1" dirty="0" smtClean="0"/>
              <a:t>Define BS ETU600 performance requirements with </a:t>
            </a:r>
            <a:r>
              <a:rPr lang="en-GB" altLang="zh-CN" i="1" dirty="0" smtClean="0"/>
              <a:t>16QAM 1/2 2Rx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27</Words>
  <Application>Microsoft Office PowerPoint</Application>
  <PresentationFormat>全屏显示(4:3)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3GPP TSG-RAN WG4 Meeting #78bis                                                San Jose del Cabo, Mexico, 11-15 April, 2016 </vt:lpstr>
      <vt:lpstr>Way forward for MCS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52</cp:revision>
  <dcterms:created xsi:type="dcterms:W3CDTF">2016-01-12T08:39:50Z</dcterms:created>
  <dcterms:modified xsi:type="dcterms:W3CDTF">2016-04-01T19:05:28Z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(3)VUwSjTEt71edct2zC6CEBorKfZRpEXfsOat46izqp1WTwW0FVf5bsYpN61UcnSiPfHabtPCq
u9huLkCzSqVHBpRAIlma6gj7Z8cz1XSoBDJRDgw7Fu9Jr6cEz5n7VE+D6v36SK8Yr1gFDQUj
xuxJdeB33o6tYCzJ0ljfvpkkW45a4rkYourscYt2+Px3Z7mUJWziFPcCeOELcO1QKg0r9rBe
WUXlqXVaw1b3LpuWGz</vt:lpwstr>
  </property>
  <property fmtid="{D5CDD505-2E9C-101B-9397-08002B2CF9AE}" pid="3" name="_new_ms_pID_725431">
    <vt:lpwstr>VHGYXykA2MgL5uTsEWUAZvPfXUbvB2h+oXeAo7dbO2LAAR36a8jiVP
QFy98qTu6o8dKljIOrZRdLIPuzC2JF+eXWtgiH/L8vM+Ncj9D1uU4Jc/T9E8nWQp6QvuGVxj
SLzN++pjBu4k2ByVyJYgMQ2CNcercq7ud2z4e6gfKuH6h6PumHiB24UB4aHSHax9jhzPgC5H
+ZHNEsL10LK5lMXZtKKI866drBLSWt1ZhWKf</vt:lpwstr>
  </property>
  <property fmtid="{D5CDD505-2E9C-101B-9397-08002B2CF9AE}" pid="4" name="_new_ms_pID_725432">
    <vt:lpwstr>DRnRMd1ouCkq5PwZd44w+fzPQeoIoC653L6M
puzz6CASU2AC/wvA+DyTRIOnZcjRQw==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1459530364</vt:lpwstr>
  </property>
  <property fmtid="{D5CDD505-2E9C-101B-9397-08002B2CF9AE}" pid="9" name="_2015_ms_pID_725343">
    <vt:lpwstr>(3)Gz2hqCWlDJFJ+y9qEaxySjprzJtRXlRbjJFIUaeg1sbxRHRRL2rUhbuiIxBOG6HWg5IBKH++
18sqF1QG60ubVi8rdUsQnBMkforQVclWUFH43GAzbJ0R166z7PNVfKAIfU5T0ThqP1moogZJ
wYZ6fHe4SDLdpNTgOb0Z1wqUXw7tpRiCAW3dosOSmBtfpEA/lsqDfpZy/NSP5tUFcUkzc+CX
MKYpVusqECa3/obalL</vt:lpwstr>
  </property>
  <property fmtid="{D5CDD505-2E9C-101B-9397-08002B2CF9AE}" pid="10" name="_2015_ms_pID_7253431">
    <vt:lpwstr>uLUocbO8goCOnLoYE3n65513Gy1db7rULB/ckSj6YjvUZOh0XtLyQh
eWUdbSeLz6JUbXiH/f1ZI4mj9jPSZSi8eqvkkuGhRW8zu+6/Bi4neMhnaIGhNG23x8acKyzB
e2s/cfBxp4hQx+LLUXRLWldUmvuswhAYz9MwIIy8lwQEx2bRXWgV0jZYRcJ2OMaqLQLS3oIg
+OrK7RRgaHDFlH/i3L1bkTTeIi61pXUH7UvV</vt:lpwstr>
  </property>
  <property fmtid="{D5CDD505-2E9C-101B-9397-08002B2CF9AE}" pid="11" name="_2015_ms_pID_7253432">
    <vt:lpwstr>iyJWHakS376gAwAKpFf6qsA=</vt:lpwstr>
  </property>
</Properties>
</file>