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7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85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451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92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7415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403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549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751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27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335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0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10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10745-049F-463B-B63B-C10680D0B297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51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dirty="0" smtClean="0"/>
              <a:t>WF on CCIM UE Behavior during C-DRX</a:t>
            </a:r>
            <a:endParaRPr lang="ko-KR" altLang="en-US" dirty="0"/>
          </a:p>
        </p:txBody>
      </p:sp>
      <p:sp>
        <p:nvSpPr>
          <p:cNvPr id="5" name="부제목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LG Electronics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900"/>
              </a:spcAft>
            </a:pPr>
            <a:r>
              <a:rPr lang="en-US" altLang="ko-KR" sz="2000" b="1" dirty="0"/>
              <a:t>3GPP TSG-RAN WG4 Meeting #</a:t>
            </a:r>
            <a:r>
              <a:rPr lang="en-US" altLang="ko-KR" sz="2000" b="1" dirty="0" smtClean="0"/>
              <a:t>78bis</a:t>
            </a:r>
          </a:p>
          <a:p>
            <a:pPr>
              <a:spcAft>
                <a:spcPts val="900"/>
              </a:spcAft>
            </a:pPr>
            <a:r>
              <a:rPr lang="en-GB" altLang="ko-KR" sz="2000" b="1" dirty="0"/>
              <a:t>San Jose del </a:t>
            </a:r>
            <a:r>
              <a:rPr lang="en-GB" altLang="ko-KR" sz="2000" b="1" dirty="0" err="1"/>
              <a:t>Cabo</a:t>
            </a:r>
            <a:r>
              <a:rPr lang="en-GB" altLang="ko-KR" sz="2000" b="1" dirty="0"/>
              <a:t>, Mexico</a:t>
            </a:r>
            <a:r>
              <a:rPr lang="pt-BR" altLang="ko-KR" sz="2000" b="1" dirty="0"/>
              <a:t>, </a:t>
            </a:r>
            <a:r>
              <a:rPr lang="en-GB" altLang="ko-KR" sz="2000" b="1" dirty="0"/>
              <a:t>11 – 15 April, 2016</a:t>
            </a:r>
            <a:endParaRPr lang="pt-BR" altLang="zh-CN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sz="2000" b="1" dirty="0"/>
              <a:t>Agenda Item: </a:t>
            </a:r>
            <a:r>
              <a:rPr lang="en-GB" altLang="ja-JP" sz="2000" b="1" dirty="0" smtClean="0"/>
              <a:t>6.3.1</a:t>
            </a:r>
            <a:endParaRPr lang="en-GB" altLang="ja-JP" sz="2000" b="1" dirty="0"/>
          </a:p>
        </p:txBody>
      </p:sp>
      <p:sp>
        <p:nvSpPr>
          <p:cNvPr id="7" name="正方形/長方形 5"/>
          <p:cNvSpPr/>
          <p:nvPr/>
        </p:nvSpPr>
        <p:spPr>
          <a:xfrm>
            <a:off x="6875463" y="260350"/>
            <a:ext cx="1584969" cy="4000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R4-161934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RAN4 agreed that</a:t>
            </a:r>
          </a:p>
          <a:p>
            <a:pPr lvl="1"/>
            <a:r>
              <a:rPr lang="en-US" altLang="ko-KR" sz="1800" dirty="0" smtClean="0"/>
              <a:t>Baseline receiver for control channel is MRC receiver. </a:t>
            </a:r>
          </a:p>
          <a:p>
            <a:pPr lvl="1"/>
            <a:r>
              <a:rPr lang="en-US" altLang="ko-KR" sz="1800" dirty="0" smtClean="0"/>
              <a:t>Reference receivers structure for control channel IM (CCIM) as follows:</a:t>
            </a:r>
          </a:p>
          <a:p>
            <a:pPr lvl="2"/>
            <a:r>
              <a:rPr lang="en-US" altLang="ko-KR" sz="1600" dirty="0" smtClean="0"/>
              <a:t>PDCCH/PCFICH/PHICH for synchronous network</a:t>
            </a:r>
          </a:p>
          <a:p>
            <a:pPr lvl="3"/>
            <a:r>
              <a:rPr lang="en-US" altLang="ko-KR" sz="1400" dirty="0" smtClean="0"/>
              <a:t>LMMSE-IRC + CRS-IC</a:t>
            </a:r>
          </a:p>
          <a:p>
            <a:pPr lvl="3"/>
            <a:r>
              <a:rPr lang="en-US" altLang="ko-KR" sz="1400" dirty="0" smtClean="0"/>
              <a:t>ELMMSE-IRC + CRS-IC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r>
              <a:rPr lang="en-US" altLang="ko-KR" sz="2000" dirty="0" smtClean="0"/>
              <a:t>RAN4 will define performance requirement for CCIM receiver in Connected mode.</a:t>
            </a:r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It is difficult to define performance requirement for CCIM receiver in C-DRX mode.</a:t>
            </a:r>
          </a:p>
          <a:p>
            <a:pPr lvl="1"/>
            <a:r>
              <a:rPr lang="en-US" altLang="ko-KR" sz="1800" dirty="0" smtClean="0"/>
              <a:t>Need to clarify CCIM UE behavior during </a:t>
            </a:r>
            <a:r>
              <a:rPr lang="en-US" altLang="ko-KR" sz="1800" dirty="0" err="1" smtClean="0"/>
              <a:t>OnDuration</a:t>
            </a:r>
            <a:r>
              <a:rPr lang="en-US" altLang="ko-KR" sz="1800" dirty="0" smtClean="0"/>
              <a:t>.</a:t>
            </a:r>
            <a:endParaRPr lang="en-US" altLang="ko-KR" sz="1600" dirty="0" smtClean="0"/>
          </a:p>
          <a:p>
            <a:pPr lvl="1"/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2046987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In C-DRX Mode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/>
              <a:t>Reference CCIM receivers are requiring higher computational complexity and  power consumption comparing with baseline receiver. </a:t>
            </a:r>
          </a:p>
          <a:p>
            <a:pPr algn="just"/>
            <a:r>
              <a:rPr lang="en-US" altLang="ko-KR" sz="1800" dirty="0" smtClean="0"/>
              <a:t>By using CCIM receiver during </a:t>
            </a:r>
            <a:r>
              <a:rPr lang="en-US" altLang="ko-KR" sz="1800" dirty="0" err="1" smtClean="0"/>
              <a:t>OnDuration</a:t>
            </a:r>
            <a:r>
              <a:rPr lang="en-US" altLang="ko-KR" sz="1800" dirty="0" smtClean="0"/>
              <a:t>, UE power consumption would be increased</a:t>
            </a:r>
          </a:p>
          <a:p>
            <a:pPr lvl="1" algn="just"/>
            <a:r>
              <a:rPr lang="en-US" altLang="ko-KR" sz="1400" dirty="0" smtClean="0"/>
              <a:t>This is against the original purpose of DRX which is UE power saving.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pPr algn="just"/>
            <a:r>
              <a:rPr lang="en-US" altLang="ko-KR" sz="2000" dirty="0" smtClean="0"/>
              <a:t>Proposal</a:t>
            </a:r>
          </a:p>
          <a:p>
            <a:pPr lvl="1" algn="just"/>
            <a:r>
              <a:rPr lang="en-US" altLang="ko-KR" sz="1800" dirty="0" smtClean="0"/>
              <a:t>When UE with CCIM capability switches over to C-DRX mode for power saving,</a:t>
            </a:r>
          </a:p>
          <a:p>
            <a:pPr lvl="2" algn="just"/>
            <a:r>
              <a:rPr lang="en-US" altLang="ko-KR" sz="1800" dirty="0" smtClean="0"/>
              <a:t>CCIM receiver is should be allowed to fall back to baseline receiver as its behavior during </a:t>
            </a:r>
            <a:r>
              <a:rPr lang="en-US" altLang="ko-KR" sz="1800" dirty="0" err="1" smtClean="0"/>
              <a:t>OnDuration</a:t>
            </a:r>
            <a:r>
              <a:rPr lang="en-US" altLang="ko-KR" sz="1800" dirty="0" smtClean="0"/>
              <a:t>.</a:t>
            </a:r>
          </a:p>
          <a:p>
            <a:pPr lvl="2"/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endParaRPr lang="en-US" altLang="ko-KR" sz="20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499747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183</Words>
  <Application>Microsoft Office PowerPoint</Application>
  <PresentationFormat>화면 슬라이드 쇼(4:3)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CCIM UE Behavior during C-DRX</vt:lpstr>
      <vt:lpstr>Background</vt:lpstr>
      <vt:lpstr>In C-DRX Mode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CCIM UE Behavior during C-DRX OnDuration</dc:title>
  <dc:creator>admin</dc:creator>
  <cp:lastModifiedBy>admin</cp:lastModifiedBy>
  <cp:revision>20</cp:revision>
  <dcterms:created xsi:type="dcterms:W3CDTF">2016-02-15T22:44:27Z</dcterms:created>
  <dcterms:modified xsi:type="dcterms:W3CDTF">2016-04-01T00:55:22Z</dcterms:modified>
</cp:coreProperties>
</file>