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2016-4-1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performance metric for V2V system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Agenda item: 7.13.1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Source: CATT,…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78bis</a:t>
            </a:r>
            <a:r>
              <a:rPr lang="de-DE" altLang="ja-JP" sz="2400" b="1" dirty="0"/>
              <a:t>	</a:t>
            </a:r>
            <a:r>
              <a:rPr lang="de-DE" altLang="ja-JP" sz="2400" b="1" dirty="0" smtClean="0"/>
              <a:t>                                                   </a:t>
            </a:r>
            <a:r>
              <a:rPr lang="de-DE" altLang="ja-JP" sz="2400" b="1" dirty="0" smtClean="0"/>
              <a:t>R4-161678</a:t>
            </a:r>
            <a:endParaRPr lang="ja-JP" altLang="ja-JP" sz="2400" b="1" dirty="0" smtClean="0"/>
          </a:p>
          <a:p>
            <a:r>
              <a:rPr lang="pt-BR" altLang="ja-JP" sz="2400" b="1" dirty="0" smtClean="0"/>
              <a:t>San Jose del Cabo, </a:t>
            </a:r>
            <a:r>
              <a:rPr lang="en-GB" altLang="ja-JP" sz="2400" b="1" dirty="0" smtClean="0"/>
              <a:t>Mexico, 11 – 15 April, 2016</a:t>
            </a:r>
            <a:endParaRPr lang="ja-JP" altLang="ja-JP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In RAN4#78 meeting, it was agreed that </a:t>
            </a:r>
            <a:r>
              <a:rPr lang="en-US" altLang="ko-KR" dirty="0" smtClean="0"/>
              <a:t>evaluation metric</a:t>
            </a:r>
            <a:r>
              <a:rPr lang="en-US" altLang="ko-KR" dirty="0" smtClean="0">
                <a:solidFill>
                  <a:srgbClr val="FF0000"/>
                </a:solidFill>
              </a:rPr>
              <a:t> </a:t>
            </a:r>
            <a:r>
              <a:rPr lang="en-US" altLang="ko-KR" dirty="0" smtClean="0"/>
              <a:t>f</a:t>
            </a:r>
            <a:r>
              <a:rPr lang="en-US" altLang="zh-CN" dirty="0" smtClean="0"/>
              <a:t>or the V2V victim scenarios needs further discussion.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metric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altLang="zh-CN" sz="2800" dirty="0" smtClean="0"/>
              <a:t>Adopt the </a:t>
            </a:r>
            <a:r>
              <a:rPr lang="en-GB" altLang="zh-CN" sz="2800" dirty="0" smtClean="0"/>
              <a:t>Packet Reception Ratio (PRR) defined in RAN1 TR36.885 as performance metric for V2V system in RAN4 co-existence simulation study.</a:t>
            </a:r>
          </a:p>
          <a:p>
            <a:pPr algn="just"/>
            <a:r>
              <a:rPr lang="en-GB" altLang="zh-CN" sz="2800" dirty="0" smtClean="0"/>
              <a:t>PRR is determined with the  SNR VS. BLER mapping table and/or curve. RAN4 should use the same baseline mapping model in order to align system simulation results.</a:t>
            </a:r>
          </a:p>
          <a:p>
            <a:pPr algn="just"/>
            <a:r>
              <a:rPr lang="en-GB" altLang="zh-CN" sz="2800" dirty="0" smtClean="0"/>
              <a:t>It is proposed that companies provide link level simulation results for the mapping model based on assumptions  in next slide. 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Tentative link level simulation assumption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Parameter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Assumption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Bandwidth 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10Mz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Carrier frequency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latin typeface="Calibri"/>
                          <a:ea typeface="宋体"/>
                          <a:cs typeface="宋体"/>
                        </a:rPr>
                        <a:t>2.0G for licensed band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Number of antenna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1 TX and 2 RX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Fading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The same as ITU-R </a:t>
                      </a:r>
                      <a:r>
                        <a:rPr lang="en-US" sz="1200" kern="100" dirty="0" err="1">
                          <a:latin typeface="Calibri"/>
                          <a:ea typeface="宋体"/>
                          <a:cs typeface="宋体"/>
                        </a:rPr>
                        <a:t>UMi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 clustered delay line models (CDL) used in TR36.843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channel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latin typeface="Calibri"/>
                          <a:ea typeface="宋体"/>
                          <a:cs typeface="宋体"/>
                        </a:rPr>
                        <a:t>LOS</a:t>
                      </a:r>
                      <a:r>
                        <a:rPr lang="en-US" sz="1200" kern="100" baseline="0" dirty="0" smtClean="0">
                          <a:latin typeface="Calibri"/>
                          <a:ea typeface="宋体"/>
                          <a:cs typeface="宋体"/>
                        </a:rPr>
                        <a:t> &amp;</a:t>
                      </a:r>
                      <a:r>
                        <a:rPr lang="en-US" sz="1200" kern="100" dirty="0" smtClean="0">
                          <a:latin typeface="Calibri"/>
                          <a:ea typeface="宋体"/>
                          <a:cs typeface="宋体"/>
                        </a:rPr>
                        <a:t>NLOS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Modulation 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QPSK 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Coding 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Turbo,1/2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TBsize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300byte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Number of Occupied PRB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16 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Relative speed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smtClean="0">
                          <a:latin typeface="Calibri"/>
                          <a:ea typeface="宋体"/>
                          <a:cs typeface="宋体"/>
                        </a:rPr>
                        <a:t>30km/h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Retransmission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Off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The maximum transmission number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1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宋体"/>
                        </a:rPr>
                        <a:t>synchronization</a:t>
                      </a:r>
                      <a:endParaRPr lang="zh-CN" sz="1200" kern="10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宋体"/>
                        </a:rPr>
                        <a:t>Ideal (no Synchronization error impact in the simulation)</a:t>
                      </a:r>
                      <a:endParaRPr lang="zh-CN" sz="1200" kern="100" dirty="0">
                        <a:latin typeface="Calibri"/>
                        <a:ea typeface="宋体"/>
                        <a:cs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197</Words>
  <Application>Microsoft Office PowerPoint</Application>
  <PresentationFormat>全屏显示(4:3)</PresentationFormat>
  <Paragraphs>44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performance metric for V2V system</vt:lpstr>
      <vt:lpstr>Background </vt:lpstr>
      <vt:lpstr>Performance metric</vt:lpstr>
      <vt:lpstr>Tentative link level simulation assumption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cp:lastModifiedBy>CATT</cp:lastModifiedBy>
  <cp:revision>10</cp:revision>
  <dcterms:modified xsi:type="dcterms:W3CDTF">2016-04-01T08:57:22Z</dcterms:modified>
</cp:coreProperties>
</file>