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86" y="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measurement gap </a:t>
            </a:r>
            <a:r>
              <a:rPr lang="en-US" dirty="0" err="1" smtClean="0"/>
              <a:t>enhanement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Ericsson</a:t>
            </a:r>
            <a:r>
              <a:rPr lang="en-US" smtClean="0"/>
              <a:t>, Samsung,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3824" y="261521"/>
            <a:ext cx="118205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WG4 Meeting #78bis</a:t>
            </a:r>
            <a:r>
              <a:rPr lang="en-GB" b="1" i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2000" b="1" i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GB" sz="2000" b="1" i="1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                                                                                    R4-161663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 Jose Del Cabo, Mexico, April 11</a:t>
            </a:r>
            <a:r>
              <a:rPr lang="en-GB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- 15</a:t>
            </a:r>
            <a:r>
              <a:rPr lang="en-GB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2016</a:t>
            </a:r>
            <a:endParaRPr lang="en-US" sz="12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Shorter MGL for synchronous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Requirements </a:t>
            </a:r>
            <a:r>
              <a:rPr lang="en-US" dirty="0" smtClean="0"/>
              <a:t>for shorter MGL shall be specified for </a:t>
            </a:r>
            <a:r>
              <a:rPr lang="en-US" dirty="0" smtClean="0"/>
              <a:t>which are synchronous </a:t>
            </a:r>
            <a:r>
              <a:rPr lang="en-US" dirty="0" smtClean="0"/>
              <a:t>with the serving cell</a:t>
            </a:r>
            <a:r>
              <a:rPr lang="en-US" strike="sngStrike" dirty="0" smtClean="0"/>
              <a:t> </a:t>
            </a:r>
          </a:p>
          <a:p>
            <a:pPr lvl="1"/>
            <a:r>
              <a:rPr lang="en-US" dirty="0" smtClean="0"/>
              <a:t>It is FFS whether shorter MGL can be configured when 6ms MGL is required for one or more than one inter-frequency measurements.</a:t>
            </a:r>
          </a:p>
          <a:p>
            <a:pPr lvl="1"/>
            <a:r>
              <a:rPr lang="en-US" dirty="0" smtClean="0"/>
              <a:t>It is FFS whether shorter MGL can be configured when inter-RAT carriers measurement is required.</a:t>
            </a:r>
          </a:p>
          <a:p>
            <a:pPr lvl="1"/>
            <a:r>
              <a:rPr lang="en-US" dirty="0" smtClean="0"/>
              <a:t>Impact on RSTD performance requirements should be studied </a:t>
            </a:r>
          </a:p>
          <a:p>
            <a:r>
              <a:rPr lang="en-US" dirty="0" smtClean="0"/>
              <a:t>Per-UE based measurement gap configurations with shorter MGL can be introduced</a:t>
            </a:r>
          </a:p>
          <a:p>
            <a:pPr lvl="1"/>
            <a:r>
              <a:rPr lang="en-US" dirty="0" smtClean="0"/>
              <a:t>Legacy MGRP can be reused, i.e. 40ms and 80ms</a:t>
            </a:r>
          </a:p>
          <a:p>
            <a:pPr lvl="2"/>
            <a:r>
              <a:rPr lang="en-US" dirty="0" smtClean="0"/>
              <a:t>Other option is not precluded if significant benefit is identified</a:t>
            </a:r>
          </a:p>
          <a:p>
            <a:pPr lvl="1"/>
            <a:r>
              <a:rPr lang="en-US" dirty="0"/>
              <a:t>MGL </a:t>
            </a:r>
            <a:r>
              <a:rPr lang="en-US" dirty="0" smtClean="0"/>
              <a:t>is FFS</a:t>
            </a:r>
          </a:p>
          <a:p>
            <a:pPr lvl="1"/>
            <a:r>
              <a:rPr lang="en-US" dirty="0" smtClean="0"/>
              <a:t>The number of shorter MGL configurations is FFS</a:t>
            </a:r>
          </a:p>
          <a:p>
            <a:pPr lvl="1"/>
            <a:r>
              <a:rPr lang="en-US" dirty="0" smtClean="0"/>
              <a:t>The related decision can be made by RAN4#79</a:t>
            </a:r>
          </a:p>
          <a:p>
            <a:r>
              <a:rPr lang="en-US" dirty="0" smtClean="0"/>
              <a:t>Per </a:t>
            </a:r>
            <a:r>
              <a:rPr lang="en-US" dirty="0" smtClean="0"/>
              <a:t>CC based measurement gap with shorter MGL is FFS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454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Per-CC based measurement gap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By RAN4#79, companies are encouraged to analyze the feasibility and impact of how per-CC measurement gaps can be configured considering what capability information is required to perform the configuration :</a:t>
            </a:r>
          </a:p>
          <a:p>
            <a:pPr lvl="1"/>
            <a:r>
              <a:rPr lang="en-US" dirty="0" smtClean="0"/>
              <a:t>Option 1: UE determines the exact measurement gap configurations for each CC. </a:t>
            </a:r>
            <a:endParaRPr lang="en-US" dirty="0"/>
          </a:p>
          <a:p>
            <a:pPr lvl="2"/>
            <a:r>
              <a:rPr lang="en-US" dirty="0" smtClean="0"/>
              <a:t>In this case, UE needs to indicate per-CC measurement capability and the preferred measurement gap configuration for each CC.</a:t>
            </a:r>
          </a:p>
          <a:p>
            <a:pPr lvl="2"/>
            <a:r>
              <a:rPr lang="en-US" dirty="0" smtClean="0"/>
              <a:t>NW </a:t>
            </a:r>
            <a:r>
              <a:rPr lang="en-US" dirty="0" smtClean="0"/>
              <a:t>can override UE’s decision by falling back to legacy measurement gap configuration</a:t>
            </a:r>
          </a:p>
          <a:p>
            <a:pPr lvl="1"/>
            <a:r>
              <a:rPr lang="en-US" dirty="0" smtClean="0"/>
              <a:t>Option 2: NW decides per-CC based measurement gap configurations</a:t>
            </a:r>
          </a:p>
          <a:p>
            <a:pPr lvl="2"/>
            <a:r>
              <a:rPr lang="en-US" dirty="0" smtClean="0"/>
              <a:t> </a:t>
            </a:r>
            <a:r>
              <a:rPr lang="en-US" dirty="0"/>
              <a:t>T</a:t>
            </a:r>
            <a:r>
              <a:rPr lang="en-US" dirty="0" smtClean="0"/>
              <a:t>he explicit band combination information for parallel measurement may have to be fed back from UE to NW</a:t>
            </a:r>
          </a:p>
          <a:p>
            <a:pPr lvl="1"/>
            <a:r>
              <a:rPr lang="en-US" dirty="0" smtClean="0"/>
              <a:t>Other options are not precluded</a:t>
            </a:r>
          </a:p>
          <a:p>
            <a:pPr lvl="1"/>
            <a:r>
              <a:rPr lang="en-US" dirty="0" smtClean="0"/>
              <a:t>Further details of baseband and RF capabilities for parallel measurement and per CC measurement gaps are FFS</a:t>
            </a:r>
          </a:p>
          <a:p>
            <a:r>
              <a:rPr lang="en-GB" dirty="0" smtClean="0"/>
              <a:t>Candidate </a:t>
            </a:r>
            <a:r>
              <a:rPr lang="en-GB" dirty="0"/>
              <a:t>proposals </a:t>
            </a:r>
            <a:r>
              <a:rPr lang="en-GB" dirty="0" smtClean="0"/>
              <a:t>in </a:t>
            </a:r>
            <a:r>
              <a:rPr lang="en-GB" dirty="0"/>
              <a:t>TR36.894 should be </a:t>
            </a:r>
            <a:r>
              <a:rPr lang="en-GB" dirty="0" smtClean="0"/>
              <a:t>primarily considered </a:t>
            </a:r>
            <a:r>
              <a:rPr lang="en-GB" dirty="0"/>
              <a:t>as baseline in the </a:t>
            </a:r>
            <a:r>
              <a:rPr lang="en-GB" dirty="0" smtClean="0"/>
              <a:t>WI</a:t>
            </a:r>
          </a:p>
          <a:p>
            <a:pPr lvl="1"/>
            <a:r>
              <a:rPr lang="en-GB" dirty="0" smtClean="0"/>
              <a:t>Other proposal is not precluded if significant benefit/gain is identified or information is identified to be necessary for the configuration which is not covered by the candidate proposals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79878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NCSG and interruption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identified use cases of NCSG include:</a:t>
            </a:r>
          </a:p>
          <a:p>
            <a:pPr lvl="1"/>
            <a:r>
              <a:rPr lang="en-US" dirty="0" smtClean="0"/>
              <a:t>Enable measurement on unused RF chains with interruption controlled on activated CC</a:t>
            </a:r>
          </a:p>
          <a:p>
            <a:pPr lvl="1"/>
            <a:r>
              <a:rPr lang="en-US" dirty="0" smtClean="0"/>
              <a:t>Enable per-CC measurement gap configuration with interruption controlled</a:t>
            </a:r>
          </a:p>
          <a:p>
            <a:pPr lvl="1"/>
            <a:r>
              <a:rPr lang="en-US" dirty="0" smtClean="0"/>
              <a:t>Eliminate/reduce </a:t>
            </a:r>
            <a:r>
              <a:rPr lang="en-US" dirty="0" smtClean="0"/>
              <a:t>interruption </a:t>
            </a:r>
            <a:r>
              <a:rPr lang="en-US" strike="sngStrike" dirty="0" smtClean="0"/>
              <a:t>rate</a:t>
            </a:r>
            <a:r>
              <a:rPr lang="en-US" dirty="0" smtClean="0"/>
              <a:t> due to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</a:t>
            </a:r>
          </a:p>
          <a:p>
            <a:pPr lvl="2"/>
            <a:r>
              <a:rPr lang="en-US" dirty="0" smtClean="0"/>
              <a:t>It is FFS if interruption due to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 can be completely eliminated</a:t>
            </a:r>
          </a:p>
          <a:p>
            <a:pPr lvl="2"/>
            <a:r>
              <a:rPr lang="en-US" dirty="0" smtClean="0"/>
              <a:t>Both NCSG and </a:t>
            </a:r>
            <a:r>
              <a:rPr lang="en-US" dirty="0"/>
              <a:t>measurement gap (e.g. legacy 6ms gap) are </a:t>
            </a:r>
            <a:r>
              <a:rPr lang="en-US" dirty="0" smtClean="0"/>
              <a:t>feasible for interruption control</a:t>
            </a:r>
          </a:p>
          <a:p>
            <a:r>
              <a:rPr lang="en-GB" dirty="0" smtClean="0"/>
              <a:t>It is FFS whether same NCSG configuration(s) should be defined for all use cases.</a:t>
            </a:r>
          </a:p>
          <a:p>
            <a:r>
              <a:rPr lang="en-GB" dirty="0" smtClean="0"/>
              <a:t>Candidate </a:t>
            </a:r>
            <a:r>
              <a:rPr lang="en-GB" dirty="0"/>
              <a:t>proposals </a:t>
            </a:r>
            <a:r>
              <a:rPr lang="en-GB" dirty="0" smtClean="0"/>
              <a:t>in </a:t>
            </a:r>
            <a:r>
              <a:rPr lang="en-GB" dirty="0"/>
              <a:t>TR36.894 should be </a:t>
            </a:r>
            <a:r>
              <a:rPr lang="en-GB" dirty="0" smtClean="0"/>
              <a:t>primarily considered </a:t>
            </a:r>
            <a:r>
              <a:rPr lang="en-GB" dirty="0"/>
              <a:t>as baseline in the </a:t>
            </a:r>
            <a:r>
              <a:rPr lang="en-GB" dirty="0" smtClean="0"/>
              <a:t>WI</a:t>
            </a:r>
          </a:p>
          <a:p>
            <a:pPr lvl="1"/>
            <a:r>
              <a:rPr lang="en-GB" dirty="0" smtClean="0"/>
              <a:t>Other proposal is not precluded if significant benefit/gain is identified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571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431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Mincho</vt:lpstr>
      <vt:lpstr>Arial</vt:lpstr>
      <vt:lpstr>Calibri</vt:lpstr>
      <vt:lpstr>Calibri Light</vt:lpstr>
      <vt:lpstr>Times New Roman</vt:lpstr>
      <vt:lpstr>Office Theme</vt:lpstr>
      <vt:lpstr>WF on measurement gap enhanement</vt:lpstr>
      <vt:lpstr>Shorter MGL for synchronous operations</vt:lpstr>
      <vt:lpstr>Per-CC based measurement gap configuration</vt:lpstr>
      <vt:lpstr>NCSG and interruption control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Tang, Yang</dc:creator>
  <cp:lastModifiedBy>Tang, Yang</cp:lastModifiedBy>
  <cp:revision>29</cp:revision>
  <dcterms:created xsi:type="dcterms:W3CDTF">2016-04-13T15:12:29Z</dcterms:created>
  <dcterms:modified xsi:type="dcterms:W3CDTF">2016-04-15T14:56:41Z</dcterms:modified>
</cp:coreProperties>
</file>