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FD-MIMO and non AAS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NTT DoCoMo</a:t>
            </a:r>
            <a:r>
              <a:rPr lang="en-US" smtClean="0"/>
              <a:t>, </a:t>
            </a:r>
            <a:r>
              <a:rPr lang="en-US" smtClean="0"/>
              <a:t>Samsung, ZTE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598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FD-MIMO and non AAS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Requirements needed for FD-MIMO have been captured in 37.105</a:t>
            </a:r>
          </a:p>
          <a:p>
            <a:r>
              <a:rPr lang="en-US" dirty="0" smtClean="0"/>
              <a:t>Release 13 FD-MIMO functionality is not supported by the non AAS specification (i.e. BS conforming to 36.104 or 37.104)</a:t>
            </a:r>
          </a:p>
          <a:p>
            <a:r>
              <a:rPr lang="en-US" dirty="0" smtClean="0"/>
              <a:t>Therefore the non AAS spec (36/37.104) should refer to 37.105 for BS implementing FD-MIMO functionality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25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69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FD-MIMO and non AAS</vt:lpstr>
      <vt:lpstr>WF on FD-MIMO and non AAS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FD-MIMO and non AAS</dc:title>
  <dc:creator>Thomas Chapman</dc:creator>
  <cp:lastModifiedBy>Thomas Chapman</cp:lastModifiedBy>
  <cp:revision>5</cp:revision>
  <dcterms:created xsi:type="dcterms:W3CDTF">2006-08-16T00:00:00Z</dcterms:created>
  <dcterms:modified xsi:type="dcterms:W3CDTF">2016-02-19T13:06:42Z</dcterms:modified>
</cp:coreProperties>
</file>