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4" r:id="rId1"/>
    <p:sldMasterId id="2147483753" r:id="rId2"/>
  </p:sldMasterIdLst>
  <p:notesMasterIdLst>
    <p:notesMasterId r:id="rId6"/>
  </p:notesMasterIdLst>
  <p:sldIdLst>
    <p:sldId id="589" r:id="rId3"/>
    <p:sldId id="593" r:id="rId4"/>
    <p:sldId id="594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063" autoAdjust="0"/>
  </p:normalViewPr>
  <p:slideViewPr>
    <p:cSldViewPr>
      <p:cViewPr>
        <p:scale>
          <a:sx n="71" d="100"/>
          <a:sy n="71" d="100"/>
        </p:scale>
        <p:origin x="-1122" y="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58166" cy="1470025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Way forward on UE performance requirements for FD-MIMO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886200"/>
            <a:ext cx="7143800" cy="17526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Samsung,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Qualcomm, Ericsson</a:t>
            </a:r>
            <a:r>
              <a:rPr lang="en-US" altLang="zh-CN" sz="2400" smtClean="0">
                <a:solidFill>
                  <a:schemeClr val="tx1"/>
                </a:solidFill>
                <a:latin typeface="+mn-lt"/>
              </a:rPr>
              <a:t>, Intel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78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altLang="zh-CN" b="1" dirty="0" smtClean="0"/>
              <a:t>Malta, Malta, 15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-19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Nov, 2016</a:t>
            </a:r>
            <a:endParaRPr lang="zh-CN" altLang="zh-CN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</a:t>
            </a:r>
            <a:r>
              <a:rPr lang="en-US" altLang="zh-CN" sz="2400" dirty="0" smtClean="0"/>
              <a:t>61422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000108"/>
            <a:ext cx="8715436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sz="1600" dirty="0" smtClean="0"/>
              <a:t>Introducing PDSCH demodulation test case to verify DMRS enhancement</a:t>
            </a:r>
          </a:p>
          <a:p>
            <a:pPr lvl="1"/>
            <a:r>
              <a:rPr lang="en-GB" altLang="zh-CN" sz="1600" dirty="0" smtClean="0"/>
              <a:t>Reusing existing TM-9 MU-MIMO test parameters as the baseline to introduce the test case. </a:t>
            </a:r>
          </a:p>
          <a:p>
            <a:pPr lvl="1"/>
            <a:r>
              <a:rPr lang="en-US" altLang="zh-CN" sz="1600" dirty="0" smtClean="0"/>
              <a:t>FFS for test </a:t>
            </a:r>
            <a:r>
              <a:rPr lang="en-US" altLang="zh-CN" sz="1600" strike="sngStrike" dirty="0" smtClean="0"/>
              <a:t>applicable</a:t>
            </a:r>
            <a:r>
              <a:rPr lang="en-US" altLang="zh-CN" sz="1600" dirty="0" smtClean="0"/>
              <a:t> </a:t>
            </a:r>
            <a:r>
              <a:rPr lang="en-US" altLang="zh-CN" sz="1600" dirty="0" smtClean="0">
                <a:solidFill>
                  <a:srgbClr val="92D050"/>
                </a:solidFill>
              </a:rPr>
              <a:t>applicability</a:t>
            </a:r>
            <a:r>
              <a:rPr lang="en-GB" altLang="zh-CN" sz="1600" dirty="0" smtClean="0"/>
              <a:t>.</a:t>
            </a:r>
            <a:endParaRPr lang="zh-CN" altLang="en-US" sz="1600" dirty="0" smtClean="0"/>
          </a:p>
          <a:p>
            <a:pPr>
              <a:buFont typeface="Wingdings" pitchFamily="2" charset="2"/>
              <a:buChar char="p"/>
            </a:pPr>
            <a:r>
              <a:rPr lang="en-GB" sz="1600" dirty="0" smtClean="0"/>
              <a:t>Introduce PMI test cases for Class A</a:t>
            </a:r>
          </a:p>
          <a:p>
            <a:pPr lvl="1"/>
            <a:r>
              <a:rPr lang="en-US" altLang="zh-CN" sz="1600" dirty="0" smtClean="0"/>
              <a:t>Test Metric</a:t>
            </a:r>
            <a:r>
              <a:rPr lang="zh-CN" altLang="en-US" sz="1600" dirty="0" smtClean="0"/>
              <a:t>：</a:t>
            </a:r>
            <a:endParaRPr lang="en-US" altLang="zh-CN" sz="1600" dirty="0" smtClean="0"/>
          </a:p>
          <a:p>
            <a:pPr lvl="2"/>
            <a:r>
              <a:rPr lang="en-GB" sz="1600" dirty="0" smtClean="0"/>
              <a:t>Reuse existing PMI test metric, relative throughput ratio between follow PMI and random PMI under FRC test.</a:t>
            </a:r>
            <a:endParaRPr lang="zh-CN" altLang="en-US" sz="1600" dirty="0" smtClean="0"/>
          </a:p>
          <a:p>
            <a:pPr lvl="2"/>
            <a:r>
              <a:rPr lang="en-GB" sz="1600" dirty="0" smtClean="0"/>
              <a:t>Follow PMI and random PMI need to be restricted to the codebook and rank informed by the RRC parameters. Rank is based on CSR.</a:t>
            </a:r>
          </a:p>
          <a:p>
            <a:pPr lvl="1"/>
            <a:r>
              <a:rPr lang="en-US" altLang="zh-CN" sz="1600" dirty="0" smtClean="0"/>
              <a:t>Test case list</a:t>
            </a:r>
            <a:r>
              <a:rPr lang="zh-CN" altLang="en-US" sz="1600" dirty="0" smtClean="0"/>
              <a:t>：</a:t>
            </a:r>
            <a:endParaRPr lang="en-US" altLang="zh-CN" sz="1600" dirty="0" smtClean="0"/>
          </a:p>
          <a:p>
            <a:pPr lvl="2"/>
            <a:r>
              <a:rPr lang="en-GB" sz="1600" dirty="0" smtClean="0"/>
              <a:t>Totally 2 test cases are introduced for CSI class A with one single PMI test case and one multiple PMI test case. </a:t>
            </a:r>
            <a:endParaRPr lang="zh-CN" altLang="en-US" sz="1600" dirty="0" smtClean="0"/>
          </a:p>
          <a:p>
            <a:pPr lvl="2"/>
            <a:r>
              <a:rPr lang="en-GB" sz="1600" dirty="0" smtClean="0"/>
              <a:t>One test case is for 12 CSI-RS ports and another one is for 16 CSI-RS ports. </a:t>
            </a:r>
          </a:p>
          <a:p>
            <a:pPr lvl="1"/>
            <a:r>
              <a:rPr lang="en-GB" altLang="zh-CN" sz="1600" dirty="0" smtClean="0"/>
              <a:t>Detailed test parameters:</a:t>
            </a:r>
          </a:p>
          <a:p>
            <a:pPr lvl="2"/>
            <a:r>
              <a:rPr lang="en-GB" sz="1600" dirty="0" smtClean="0"/>
              <a:t>At least agree candidates on MCS, rank, codebook parameters, propagation channel by e-mail discussion so that all the companies can run the simulations for the </a:t>
            </a:r>
            <a:r>
              <a:rPr lang="en-GB" sz="1600" dirty="0" smtClean="0"/>
              <a:t>next </a:t>
            </a:r>
            <a:r>
              <a:rPr lang="en-GB" sz="1600" dirty="0" smtClean="0">
                <a:solidFill>
                  <a:srgbClr val="92D050"/>
                </a:solidFill>
              </a:rPr>
              <a:t>RAN4#78bis</a:t>
            </a:r>
            <a:r>
              <a:rPr lang="en-GB" sz="1600" dirty="0" smtClean="0"/>
              <a:t> </a:t>
            </a:r>
            <a:r>
              <a:rPr lang="en-GB" sz="1600" dirty="0" smtClean="0"/>
              <a:t>meeting to speed up the progress.</a:t>
            </a:r>
            <a:endParaRPr lang="zh-CN" altLang="en-US" sz="16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smtClean="0">
                <a:ea typeface="+mj-ea"/>
                <a:cs typeface="+mj-cs"/>
              </a:rPr>
              <a:t>UE performance requirements 1/2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sz="1600" dirty="0" smtClean="0"/>
              <a:t>Introduce CRI test case for Class B K&gt;1</a:t>
            </a:r>
          </a:p>
          <a:p>
            <a:pPr lvl="1"/>
            <a:r>
              <a:rPr lang="en-GB" sz="1600" dirty="0" smtClean="0"/>
              <a:t>Test methodology</a:t>
            </a:r>
          </a:p>
          <a:p>
            <a:pPr lvl="2"/>
            <a:r>
              <a:rPr lang="en-GB" sz="1600" dirty="0" smtClean="0"/>
              <a:t>Option 1: One throughput test with single CSI-RS resource and another throughput test with multiple CSI-RS resources.  </a:t>
            </a:r>
            <a:endParaRPr lang="zh-CN" altLang="en-US" sz="1600" dirty="0" smtClean="0"/>
          </a:p>
          <a:p>
            <a:pPr lvl="3"/>
            <a:r>
              <a:rPr lang="en-GB" sz="1600" dirty="0" smtClean="0"/>
              <a:t>Alt.1: Check both CRI statistics and throughput ratio.</a:t>
            </a:r>
            <a:endParaRPr lang="zh-CN" altLang="en-US" sz="1600" dirty="0" smtClean="0"/>
          </a:p>
          <a:p>
            <a:pPr lvl="3"/>
            <a:r>
              <a:rPr lang="en-GB" sz="1600" dirty="0" smtClean="0"/>
              <a:t>Alt.2: Check  throughput ratio only.</a:t>
            </a:r>
            <a:endParaRPr lang="zh-CN" altLang="en-US" sz="1600" dirty="0" smtClean="0"/>
          </a:p>
          <a:p>
            <a:pPr lvl="2"/>
            <a:r>
              <a:rPr lang="en-GB" sz="1600" dirty="0" smtClean="0"/>
              <a:t>Option 2: One throughput test with multiple CSI-RS resources and check CRI statistics. </a:t>
            </a:r>
            <a:endParaRPr lang="zh-CN" altLang="en-US" sz="1600" dirty="0" smtClean="0"/>
          </a:p>
          <a:p>
            <a:pPr lvl="2"/>
            <a:r>
              <a:rPr lang="en-GB" sz="1600" dirty="0" smtClean="0"/>
              <a:t>Other options will not be precluded.</a:t>
            </a:r>
          </a:p>
          <a:p>
            <a:pPr lvl="1"/>
            <a:r>
              <a:rPr lang="en-GB" sz="1600" dirty="0" err="1" smtClean="0"/>
              <a:t>Beamforming</a:t>
            </a:r>
            <a:r>
              <a:rPr lang="en-GB" sz="1600" dirty="0" smtClean="0"/>
              <a:t> model</a:t>
            </a:r>
            <a:endParaRPr lang="zh-CN" altLang="en-US" sz="1600" dirty="0" smtClean="0"/>
          </a:p>
          <a:p>
            <a:pPr lvl="2"/>
            <a:r>
              <a:rPr lang="en-GB" sz="1600" dirty="0" smtClean="0"/>
              <a:t>Option 1: Dynamic power scaling </a:t>
            </a:r>
            <a:endParaRPr lang="zh-CN" altLang="en-US" sz="1600" dirty="0" smtClean="0"/>
          </a:p>
          <a:p>
            <a:pPr lvl="2"/>
            <a:r>
              <a:rPr lang="en-GB" sz="1600" dirty="0" smtClean="0"/>
              <a:t>Option 2: CSI-RS resource specific </a:t>
            </a:r>
            <a:r>
              <a:rPr lang="en-US" sz="1600" dirty="0" err="1" smtClean="0"/>
              <a:t>b</a:t>
            </a:r>
            <a:r>
              <a:rPr lang="en-GB" sz="1600" dirty="0" err="1" smtClean="0"/>
              <a:t>eamforming</a:t>
            </a:r>
            <a:r>
              <a:rPr lang="en-GB" sz="1600" dirty="0" smtClean="0"/>
              <a:t> and beam steering channel model </a:t>
            </a:r>
          </a:p>
          <a:p>
            <a:pPr>
              <a:buFont typeface="Wingdings" pitchFamily="2" charset="2"/>
              <a:buChar char="p"/>
            </a:pPr>
            <a:r>
              <a:rPr lang="en-GB" sz="1600" dirty="0" smtClean="0"/>
              <a:t>Introduce PMI test case for CSI Class B K=1 </a:t>
            </a:r>
            <a:r>
              <a:rPr lang="en-GB" sz="1600" dirty="0" smtClean="0">
                <a:solidFill>
                  <a:srgbClr val="FF0000"/>
                </a:solidFill>
              </a:rPr>
              <a:t>with PMI-</a:t>
            </a:r>
            <a:r>
              <a:rPr lang="en-GB" sz="1600" dirty="0" err="1" smtClean="0">
                <a:solidFill>
                  <a:srgbClr val="FF0000"/>
                </a:solidFill>
              </a:rPr>
              <a:t>Config</a:t>
            </a:r>
            <a:r>
              <a:rPr lang="en-GB" sz="1600" dirty="0" smtClean="0">
                <a:solidFill>
                  <a:srgbClr val="FF0000"/>
                </a:solidFill>
              </a:rPr>
              <a:t> 1</a:t>
            </a:r>
          </a:p>
          <a:p>
            <a:pPr>
              <a:buFont typeface="Wingdings" pitchFamily="2" charset="2"/>
              <a:buChar char="p"/>
            </a:pPr>
            <a:r>
              <a:rPr lang="en-GB" sz="1600" dirty="0" smtClean="0"/>
              <a:t>Verify channel and interference measurement restriction functionality to verify following NW configuration when performing CSI measurement</a:t>
            </a:r>
          </a:p>
          <a:p>
            <a:pPr>
              <a:buFont typeface="Wingdings" pitchFamily="2" charset="2"/>
              <a:buChar char="p"/>
            </a:pPr>
            <a:r>
              <a:rPr lang="en-GB" sz="1600" dirty="0" smtClean="0"/>
              <a:t>Test case</a:t>
            </a:r>
            <a:r>
              <a:rPr lang="en-US" altLang="zh-CN" sz="1600" dirty="0" smtClean="0"/>
              <a:t>s</a:t>
            </a:r>
            <a:r>
              <a:rPr lang="en-GB" sz="1600" dirty="0" smtClean="0"/>
              <a:t> </a:t>
            </a:r>
            <a:r>
              <a:rPr lang="en-US" altLang="zh-CN" sz="1600" dirty="0" smtClean="0"/>
              <a:t>are</a:t>
            </a:r>
            <a:r>
              <a:rPr lang="en-GB" sz="1600" dirty="0" smtClean="0"/>
              <a:t> introduced only for FD-MIMO + 2Rx in Rel-13 timeframe</a:t>
            </a:r>
            <a:endParaRPr lang="en-GB" altLang="zh-CN" sz="16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smtClean="0">
                <a:ea typeface="+mj-ea"/>
                <a:cs typeface="+mj-cs"/>
              </a:rPr>
              <a:t>UE performance requirements 2/2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34752</TotalTime>
  <Words>273</Words>
  <Application>Microsoft Office PowerPoint</Application>
  <PresentationFormat>全屏显示(4:3)</PresentationFormat>
  <Paragraphs>34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20_Template_Sample</vt:lpstr>
      <vt:lpstr>Office 主题</vt:lpstr>
      <vt:lpstr>Way forward on UE performance requirements for FD-MIMO</vt:lpstr>
      <vt:lpstr>幻灯片 2</vt:lpstr>
      <vt:lpstr>幻灯片 3</vt:lpstr>
    </vt:vector>
  </TitlesOfParts>
  <Company>Samsung Electronics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Djin</cp:lastModifiedBy>
  <cp:revision>323</cp:revision>
  <dcterms:created xsi:type="dcterms:W3CDTF">2014-09-04T09:21:59Z</dcterms:created>
  <dcterms:modified xsi:type="dcterms:W3CDTF">2016-02-19T08:59:42Z</dcterms:modified>
</cp:coreProperties>
</file>