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7" autoAdjust="0"/>
    <p:restoredTop sz="94660"/>
  </p:normalViewPr>
  <p:slideViewPr>
    <p:cSldViewPr snapToGrid="0">
      <p:cViewPr varScale="1">
        <p:scale>
          <a:sx n="57" d="100"/>
          <a:sy n="57" d="100"/>
        </p:scale>
        <p:origin x="78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29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613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49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67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005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392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787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720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371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486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32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828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800" b="1" dirty="0"/>
              <a:t>3GPP TSG-RAN WG4 Meeting #78	</a:t>
            </a:r>
            <a:r>
              <a:rPr lang="de-DE" sz="2800" b="1" dirty="0" smtClean="0"/>
              <a:t>		</a:t>
            </a:r>
            <a:r>
              <a:rPr lang="de-DE" sz="2800" b="1" smtClean="0"/>
              <a:t>	R4-161380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de-DE" sz="2800" b="1" dirty="0"/>
              <a:t>St. Julian’s, Malta, 15 – 19 February, </a:t>
            </a:r>
            <a:r>
              <a:rPr lang="de-DE" sz="2800" b="1" dirty="0" smtClean="0"/>
              <a:t>2016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i-FI" sz="4800" dirty="0" smtClean="0"/>
              <a:t>Way Forward with eMTC AMPR NS_07</a:t>
            </a:r>
          </a:p>
          <a:p>
            <a:pPr marL="0" indent="0" algn="ctr">
              <a:buNone/>
            </a:pPr>
            <a:endParaRPr lang="fi-FI" dirty="0" smtClean="0"/>
          </a:p>
          <a:p>
            <a:pPr marL="0" indent="0" algn="ctr">
              <a:buNone/>
            </a:pPr>
            <a:r>
              <a:rPr lang="fi-FI" dirty="0" smtClean="0"/>
              <a:t>Qualcomm, Ericcson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965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Emission requireements were agreed in RAN4#77 AH NB-IoT in [1] and companies were encouraged to submit simulation results on eMTC MPR</a:t>
            </a:r>
          </a:p>
          <a:p>
            <a:r>
              <a:rPr lang="fi-FI" dirty="0" smtClean="0"/>
              <a:t>This also include additional emission requirement attached to signalling values</a:t>
            </a:r>
          </a:p>
          <a:p>
            <a:r>
              <a:rPr lang="fi-FI" dirty="0" smtClean="0"/>
              <a:t>This WF summarises NS_07 AMPR from </a:t>
            </a:r>
          </a:p>
          <a:p>
            <a:pPr lvl="1"/>
            <a:r>
              <a:rPr lang="en-US" dirty="0" smtClean="0"/>
              <a:t>R4-160117 Qualcomm</a:t>
            </a:r>
          </a:p>
          <a:p>
            <a:pPr lvl="1"/>
            <a:r>
              <a:rPr lang="en-US" dirty="0" smtClean="0"/>
              <a:t>R4-160878 Sony</a:t>
            </a:r>
          </a:p>
        </p:txBody>
      </p:sp>
    </p:spTree>
    <p:extLst>
      <p:ext uri="{BB962C8B-B14F-4D97-AF65-F5344CB8AC3E}">
        <p14:creationId xmlns:p14="http://schemas.microsoft.com/office/powerpoint/2010/main" val="1352090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827" y="35602"/>
            <a:ext cx="10515600" cy="1325563"/>
          </a:xfrm>
        </p:spPr>
        <p:txBody>
          <a:bodyPr/>
          <a:lstStyle/>
          <a:p>
            <a:r>
              <a:rPr lang="fi-FI" dirty="0" smtClean="0"/>
              <a:t>Proposal for NS_07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827" y="1097973"/>
            <a:ext cx="10515600" cy="4347210"/>
          </a:xfrm>
        </p:spPr>
        <p:txBody>
          <a:bodyPr/>
          <a:lstStyle/>
          <a:p>
            <a:r>
              <a:rPr lang="fi-FI" dirty="0" smtClean="0"/>
              <a:t>The </a:t>
            </a:r>
            <a:r>
              <a:rPr lang="fi-FI" dirty="0" smtClean="0"/>
              <a:t>AMPR will be written to 36.101 in sub-section </a:t>
            </a:r>
            <a:r>
              <a:rPr lang="en-GB" dirty="0" smtClean="0"/>
              <a:t>6.2.4E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096106"/>
              </p:ext>
            </p:extLst>
          </p:nvPr>
        </p:nvGraphicFramePr>
        <p:xfrm>
          <a:off x="2106726" y="2423536"/>
          <a:ext cx="6901806" cy="2475784"/>
        </p:xfrm>
        <a:graphic>
          <a:graphicData uri="http://schemas.openxmlformats.org/drawingml/2006/table">
            <a:tbl>
              <a:tblPr/>
              <a:tblGrid>
                <a:gridCol w="1414656"/>
                <a:gridCol w="914525"/>
                <a:gridCol w="914525"/>
                <a:gridCol w="914525"/>
                <a:gridCol w="914525"/>
                <a:gridCol w="914525"/>
                <a:gridCol w="914525"/>
              </a:tblGrid>
              <a:tr h="82105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BW [MHz]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684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RB Start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84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LCRB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05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AMPR [dB]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9931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</TotalTime>
  <Words>115</Words>
  <Application>Microsoft Office PowerPoint</Application>
  <PresentationFormat>Widescreen</PresentationFormat>
  <Paragraphs>36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3GPP TSG-RAN WG4 Meeting #78    R4-161380 St. Julian’s, Malta, 15 – 19 February, 2016</vt:lpstr>
      <vt:lpstr>Background</vt:lpstr>
      <vt:lpstr>Proposal for NS_07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</dc:creator>
  <cp:lastModifiedBy>Qualcomm User</cp:lastModifiedBy>
  <cp:revision>58</cp:revision>
  <dcterms:created xsi:type="dcterms:W3CDTF">2016-02-14T05:54:47Z</dcterms:created>
  <dcterms:modified xsi:type="dcterms:W3CDTF">2016-02-19T11:56:04Z</dcterms:modified>
</cp:coreProperties>
</file>