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80" r:id="rId3"/>
    <p:sldId id="27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985" autoAdjust="0"/>
    <p:restoredTop sz="94660"/>
  </p:normalViewPr>
  <p:slideViewPr>
    <p:cSldViewPr>
      <p:cViewPr>
        <p:scale>
          <a:sx n="70" d="100"/>
          <a:sy n="70" d="100"/>
        </p:scale>
        <p:origin x="-102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8062664" cy="1470025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WF on NB-IoT Power Class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u</a:t>
            </a:r>
            <a:r>
              <a:rPr lang="en-US" dirty="0" smtClean="0">
                <a:solidFill>
                  <a:schemeClr val="tx1"/>
                </a:solidFill>
              </a:rPr>
              <a:t>-blox, Vodafone, Deutsche Telekom, Sony, Huawei, HiSilicon, Neul, ASTRI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R4-161280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4995664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#84</a:t>
            </a:r>
          </a:p>
          <a:p>
            <a:pPr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St Julian’s, Malta, 15</a:t>
            </a:r>
            <a:r>
              <a:rPr lang="en-US" altLang="zh-CN" sz="1800" baseline="30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-19</a:t>
            </a:r>
            <a:r>
              <a:rPr lang="en-US" altLang="zh-CN" sz="1800" baseline="30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February, 2016</a:t>
            </a:r>
            <a:endParaRPr lang="zh-CN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6.23.3</a:t>
            </a:r>
            <a:endParaRPr lang="ja-JP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1052736"/>
            <a:ext cx="8363272" cy="547260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altLang="zh-CN" dirty="0" smtClean="0"/>
              <a:t>In RAN4#77AH, a WF (R4-77AH-IoT-0150) was endorsed on the transmitter characteristics for NB-IoT UE, which says:</a:t>
            </a:r>
          </a:p>
          <a:p>
            <a:pPr lvl="0"/>
            <a:r>
              <a:rPr lang="fi-FI" i="1" dirty="0"/>
              <a:t>At least Maximum output power classes 3 (23 dBm) is specified for NB-IOT.</a:t>
            </a:r>
            <a:endParaRPr lang="en-GB" dirty="0"/>
          </a:p>
          <a:p>
            <a:pPr lvl="1"/>
            <a:r>
              <a:rPr lang="fi-FI" i="1" dirty="0"/>
              <a:t>Power class 5 can be discussed in the next meeting.</a:t>
            </a:r>
            <a:endParaRPr lang="en-GB" dirty="0"/>
          </a:p>
          <a:p>
            <a:pPr marL="0" indent="0">
              <a:buNone/>
            </a:pPr>
            <a:endParaRPr lang="en-GB" altLang="zh-CN" dirty="0" smtClean="0"/>
          </a:p>
          <a:p>
            <a:pPr marL="0" indent="0">
              <a:buNone/>
            </a:pPr>
            <a:r>
              <a:rPr lang="en-GB" altLang="zh-CN" dirty="0" smtClean="0"/>
              <a:t>In RAN4#78, several companies proposed to consider reducing maximum output power.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419509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1052736"/>
            <a:ext cx="8363272" cy="5472608"/>
          </a:xfrm>
        </p:spPr>
        <p:txBody>
          <a:bodyPr>
            <a:normAutofit/>
          </a:bodyPr>
          <a:lstStyle/>
          <a:p>
            <a:r>
              <a:rPr lang="en-GB" altLang="zh-CN" dirty="0" smtClean="0"/>
              <a:t>Maximum transmit power lower than 23dBm should be adopted for NB-IoT as an additional power class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altLang="zh-CN" dirty="0" smtClean="0"/>
              <a:t>Maximum transmit power for additional power class: 20dBm</a:t>
            </a:r>
          </a:p>
          <a:p>
            <a:pPr lvl="1"/>
            <a:endParaRPr lang="zh-CN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6862</TotalTime>
  <Words>128</Words>
  <Application>Microsoft Office PowerPoint</Application>
  <PresentationFormat>On-screen Show (4:3)</PresentationFormat>
  <Paragraphs>15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NB-IoT Power Class</vt:lpstr>
      <vt:lpstr>Background</vt:lpstr>
      <vt:lpstr>Proposals</vt:lpstr>
    </vt:vector>
  </TitlesOfParts>
  <Company>u-blox AG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NB-IoT power class</dc:title>
  <dc:creator>u-blox</dc:creator>
  <cp:lastModifiedBy>Sylvia Lu</cp:lastModifiedBy>
  <cp:revision>222</cp:revision>
  <dcterms:created xsi:type="dcterms:W3CDTF">2015-04-22T00:12:23Z</dcterms:created>
  <dcterms:modified xsi:type="dcterms:W3CDTF">2016-02-18T10:02:17Z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(4)xtq7ia3tUi+XT4QmewzL+f3VzGyD2CeGj5TJbbt0xJIWB2pNJqWgdCEKOytpUK/LzXOolLSM
rR3IlJ64Euzj04XHeaV/u63eeK/q/+wo2oaazVXF3ob68zMRspYYxs8MnPJ41Kl56VhudKY3
PUtOTX731p0sUOznWGHutXJ9fzT6U+L/ZHF1lgA9SPmvkZxW+exCA50t/QU4ABVq3JqqK9NU
0gW52xfTRfAZyj+O5g</vt:lpwstr>
  </property>
  <property fmtid="{D5CDD505-2E9C-101B-9397-08002B2CF9AE}" pid="4" name="_new_ms_pID_725431">
    <vt:lpwstr>KiF9fygsZ69a23ZY5tnDjEUUbF894XlxKiLu2C5brr10fb4iZiMrrq
YU+7vvT40F5PbLBfyafUqdM58jaMsFEXZ48Mrc23Dl02CHdphTQVTI+lNJOi6yB1lOP8lYBo
vsAQBYIQ7A6tFbAtdz1ng+5j3DtAvsa2eCM4JsiXmX63H+rqDxtCVRQylmMDfO3EA+e8WNDQ
gh4O1HFrumKgIvWwzEBzTOuk0TnysX03UmXs</vt:lpwstr>
  </property>
  <property fmtid="{D5CDD505-2E9C-101B-9397-08002B2CF9AE}" pid="5" name="_new_ms_pID_725432">
    <vt:lpwstr>TP55GUAQMxUujpS/41LMSdxn/1ZdmAgqMck8
eztj02Dpw5mrcCJW2PEDv9q7B2CM4/58TQR5Azn78rxa9gRl0988o/8yqSlhaXGbzFcO9OyE
X6/SEDBrY5ON3OCFV8cGf6Kp+rauA/5NnkZzEoEFajWWcN7eVDDg437paMWcqnaTA2gzukUU
OiHOqdgf5X4YCsjeshLp5We5aoDWSe7kjXrdTywI2gOIzAmHMtVCxf</vt:lpwstr>
  </property>
  <property fmtid="{D5CDD505-2E9C-101B-9397-08002B2CF9AE}" pid="6" name="_new_ms_pID_725433">
    <vt:lpwstr>BN8Ht8une8h/JBc+gM
1+Q7VVEYX3TTIUrfAm4vK7qDICzalXpaxk/145oAY/lQCceo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1453135768</vt:lpwstr>
  </property>
</Properties>
</file>