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	                                               St. Julian’s, Malta, 15-19 February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PRACH performance enhancement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R4-160781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 smtClean="0"/>
              <a:t>In RAN plenary meeting #70, the new WI “Performance enhancements for high speed scenario” was approved</a:t>
            </a:r>
          </a:p>
          <a:p>
            <a:r>
              <a:rPr lang="en-GB" altLang="zh-CN" sz="2800" dirty="0" smtClean="0"/>
              <a:t>One of the WI objectives is </a:t>
            </a:r>
          </a:p>
          <a:p>
            <a:pPr lvl="3"/>
            <a:r>
              <a:rPr lang="en-GB" altLang="zh-CN" i="1" dirty="0" smtClean="0"/>
              <a:t> Enhance the RACH performance under the high speed scenario (RAN1).</a:t>
            </a:r>
          </a:p>
          <a:p>
            <a:pPr lvl="5"/>
            <a:r>
              <a:rPr lang="en-GB" altLang="zh-CN" i="1" dirty="0" smtClean="0"/>
              <a:t>The impact on RAN1 should be minimized. </a:t>
            </a:r>
            <a:endParaRPr lang="en-GB" altLang="zh-CN" dirty="0" smtClean="0"/>
          </a:p>
          <a:p>
            <a:pPr marL="342900" lvl="2" indent="-342900"/>
            <a:r>
              <a:rPr lang="en-GB" altLang="zh-CN" sz="2800" dirty="0" smtClean="0"/>
              <a:t>A new restricted set of cyclic shifts for extra high speed cells was proposed in SI.</a:t>
            </a:r>
            <a:endParaRPr lang="zh-CN" altLang="zh-CN" sz="2800" dirty="0" smtClean="0"/>
          </a:p>
          <a:p>
            <a:endParaRPr lang="en-GB" altLang="zh-CN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Work principle of PRACH issue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800" b="1" dirty="0" smtClean="0"/>
              <a:t>Principle 1:</a:t>
            </a:r>
          </a:p>
          <a:p>
            <a:pPr lvl="3"/>
            <a:r>
              <a:rPr lang="en-GB" altLang="zh-CN" i="1" dirty="0" smtClean="0">
                <a:solidFill>
                  <a:prstClr val="black"/>
                </a:solidFill>
              </a:rPr>
              <a:t>The impact on RAN1 should be minimized</a:t>
            </a:r>
            <a:endParaRPr lang="en-US" altLang="zh-CN" sz="2800" dirty="0" smtClean="0"/>
          </a:p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800" b="1" dirty="0" smtClean="0"/>
              <a:t>Principle 2:</a:t>
            </a:r>
          </a:p>
          <a:p>
            <a:pPr lvl="3"/>
            <a:r>
              <a:rPr lang="en-GB" altLang="zh-CN" i="1" dirty="0" smtClean="0">
                <a:solidFill>
                  <a:prstClr val="black"/>
                </a:solidFill>
              </a:rPr>
              <a:t>Compatibility with legacy UE should be considered</a:t>
            </a:r>
          </a:p>
          <a:p>
            <a:pPr lvl="3"/>
            <a:endParaRPr lang="en-US" altLang="zh-CN" i="1" dirty="0" smtClean="0">
              <a:solidFill>
                <a:prstClr val="black"/>
              </a:solidFill>
            </a:endParaRPr>
          </a:p>
          <a:p>
            <a:r>
              <a:rPr lang="en-US" altLang="zh-CN" sz="2800" dirty="0" smtClean="0"/>
              <a:t>Other principles are not </a:t>
            </a:r>
            <a:r>
              <a:rPr lang="en-GB" altLang="zh-CN" sz="2800" dirty="0" smtClean="0"/>
              <a:t>precluded. </a:t>
            </a:r>
            <a:endParaRPr lang="en-US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Work plan of PRACH issue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Step 1:</a:t>
            </a:r>
          </a:p>
          <a:p>
            <a:pPr marL="0" lvl="3">
              <a:buNone/>
            </a:pPr>
            <a:r>
              <a:rPr lang="en-US" altLang="zh-CN" i="1" dirty="0" smtClean="0"/>
              <a:t>	</a:t>
            </a:r>
            <a:r>
              <a:rPr lang="en-GB" altLang="zh-CN" i="1" dirty="0" smtClean="0"/>
              <a:t>Send LS to RAN1 for the impact of proposed potential PRACH 	enhancement solution to RAN1 specification.</a:t>
            </a:r>
          </a:p>
          <a:p>
            <a:pPr marL="342900" lvl="3" indent="-342900">
              <a:buFont typeface="Arial" pitchFamily="34" charset="0"/>
              <a:buChar char="•"/>
            </a:pPr>
            <a:r>
              <a:rPr lang="en-US" altLang="zh-CN" sz="3200" dirty="0" smtClean="0"/>
              <a:t>Step 2:</a:t>
            </a:r>
          </a:p>
          <a:p>
            <a:pPr marL="0" lvl="3">
              <a:buNone/>
            </a:pPr>
            <a:r>
              <a:rPr lang="en-GB" altLang="zh-CN" i="1" dirty="0" smtClean="0"/>
              <a:t>	Define detection requirements at BS side in RAN4 to ensure BS 	detection ability for PRACH enhancement.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121</Words>
  <Application>Microsoft Office PowerPoint</Application>
  <PresentationFormat>全屏显示(4:3)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3GPP TSG-RAN WG4 Meeting #78                                                St. Julian’s, Malta, 15-19 February 2016 </vt:lpstr>
      <vt:lpstr>Background</vt:lpstr>
      <vt:lpstr> Work principle of PRACH issue</vt:lpstr>
      <vt:lpstr> Work plan of PRACH issue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63</cp:revision>
  <dcterms:created xsi:type="dcterms:W3CDTF">2016-01-12T08:39:50Z</dcterms:created>
  <dcterms:modified xsi:type="dcterms:W3CDTF">2016-02-18T22:59:50Z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(3)2bigenWXPXk53a+SGcWURCZ5GsueRgRLdiAmqXSuFI014exZ6g0j8AG9mLPTZwrfM2km+/DU
wH71UQqXoBq8AdwNP8fUANArOuoXZKiGE/lFwadfPscv7QDGkeMZx4XHr27Gi2ldxrU6Tc3S
XfOuxiwkL9boulXyCDtwb5Ydaryk80bgUtRfMDBTEIfLWqU5NazVCZsblWkRQHWGR9sSWwO8
OrvUd848kaG18s1MpQ</vt:lpwstr>
  </property>
  <property fmtid="{D5CDD505-2E9C-101B-9397-08002B2CF9AE}" pid="3" name="_new_ms_pID_725431">
    <vt:lpwstr>2BtnDL5pUGCF6KZVK9myVPb2yX7ZtWGG9DNeqEui5JrVtsXfGcR8qf
8xiV0oCb5LlMgbFwOdpLn4mE8fW8qT1J29uq1dmvKXhfrFh1b5qcR3o0bR/yAXdzDZ1Sfhu/
Y5xKHep/jOClJ7HClto4oQ6/0yFP3SXN6OL5oemS4ZHsec0Wnzh3vpULWql5mrnu2u7CVQuz
9QWgk85TeTiQJBCjYacpHhp9tGnzDACKchBf</vt:lpwstr>
  </property>
  <property fmtid="{D5CDD505-2E9C-101B-9397-08002B2CF9AE}" pid="4" name="_new_ms_pID_725432">
    <vt:lpwstr>4j3pDR7C9W/gLuP0zEEhdx7jwd2RKQb/k8ht
6wCAmlq3Qsoy0Y+Gs6c9xy++3xLJPYU9fykIiLMZJ3AbPInl1R9lSepPAwvutRYhF0mniZXI
VDQer3w/ioAngWJjO3maE6Uyt+1wlhgQKsQFzXUzSktB6m34DqKNf+JC5VzoeOmL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1455521556</vt:lpwstr>
  </property>
</Properties>
</file>