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3" r:id="rId3"/>
    <p:sldId id="267" r:id="rId4"/>
    <p:sldId id="27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9" d="100"/>
          <a:sy n="99" d="100"/>
        </p:scale>
        <p:origin x="-1128" y="-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9A092A-897C-4650-9AC5-0E8F932EF6E6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924868-AA4C-4BCB-A72A-F98114650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688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924868-AA4C-4BCB-A72A-F981146506B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353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BED06-8566-4F8E-A69F-5D702625FE93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5C6A1-1082-4D0B-8986-BAEF2F7289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635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BED06-8566-4F8E-A69F-5D702625FE93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5C6A1-1082-4D0B-8986-BAEF2F7289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016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BED06-8566-4F8E-A69F-5D702625FE93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5C6A1-1082-4D0B-8986-BAEF2F7289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294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BED06-8566-4F8E-A69F-5D702625FE93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5C6A1-1082-4D0B-8986-BAEF2F7289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636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BED06-8566-4F8E-A69F-5D702625FE93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5C6A1-1082-4D0B-8986-BAEF2F7289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18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BED06-8566-4F8E-A69F-5D702625FE93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5C6A1-1082-4D0B-8986-BAEF2F7289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624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BED06-8566-4F8E-A69F-5D702625FE93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5C6A1-1082-4D0B-8986-BAEF2F7289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4364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BED06-8566-4F8E-A69F-5D702625FE93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5C6A1-1082-4D0B-8986-BAEF2F7289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621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BED06-8566-4F8E-A69F-5D702625FE93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5C6A1-1082-4D0B-8986-BAEF2F7289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527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BED06-8566-4F8E-A69F-5D702625FE93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5C6A1-1082-4D0B-8986-BAEF2F7289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648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BED06-8566-4F8E-A69F-5D702625FE93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5C6A1-1082-4D0B-8986-BAEF2F7289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4084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BED06-8566-4F8E-A69F-5D702625FE93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15C6A1-1082-4D0B-8986-BAEF2F7289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8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MBS Performance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NextNav, Intel, AT&amp;T, Broadcom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219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Specification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20090" indent="-720090" hangingPunct="0">
              <a:spcBef>
                <a:spcPts val="600"/>
              </a:spcBef>
              <a:spcAft>
                <a:spcPts val="900"/>
              </a:spcAft>
            </a:pPr>
            <a:r>
              <a:rPr lang="en-US" sz="2800" b="1" dirty="0" smtClean="0"/>
              <a:t>Proposal 1</a:t>
            </a:r>
            <a:r>
              <a:rPr lang="en-US" sz="2800" dirty="0" smtClean="0"/>
              <a:t>: Create </a:t>
            </a:r>
            <a:r>
              <a:rPr lang="en-US" sz="2800" dirty="0"/>
              <a:t>a new 37 series specification for LTE and UTRA UE performance requirements for the support of MBS positioning technology</a:t>
            </a:r>
          </a:p>
          <a:p>
            <a:pPr marL="0" lvl="0" indent="0" hangingPunct="0">
              <a:spcBef>
                <a:spcPts val="0"/>
              </a:spcBef>
              <a:buNone/>
            </a:pPr>
            <a:endParaRPr lang="en-US" sz="1800" dirty="0">
              <a:latin typeface="Times New Roman"/>
              <a:ea typeface="SimSun"/>
            </a:endParaRP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68438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Performance Metrics – minimum 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Proposal 2:</a:t>
            </a:r>
          </a:p>
          <a:p>
            <a:pPr lvl="1"/>
            <a:r>
              <a:rPr lang="en-US" dirty="0" smtClean="0"/>
              <a:t>Requirements for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smtClean="0"/>
              <a:t>Code </a:t>
            </a:r>
            <a:r>
              <a:rPr lang="en-US" dirty="0" smtClean="0"/>
              <a:t>Phase measurements based on MBS signals (measurement accuracy and </a:t>
            </a:r>
            <a:r>
              <a:rPr lang="en-US" dirty="0" smtClean="0"/>
              <a:t>the</a:t>
            </a:r>
            <a:r>
              <a:rPr lang="en-US" dirty="0" smtClean="0"/>
              <a:t> </a:t>
            </a:r>
            <a:r>
              <a:rPr lang="en-US" dirty="0"/>
              <a:t>time during which the measurements are performed)</a:t>
            </a:r>
            <a:endParaRPr lang="en-US" dirty="0" smtClean="0"/>
          </a:p>
          <a:p>
            <a:pPr marL="457200" lvl="1" indent="0">
              <a:buNone/>
            </a:pPr>
            <a:r>
              <a:rPr lang="en-US" dirty="0"/>
              <a:t>(</a:t>
            </a:r>
            <a:r>
              <a:rPr lang="sv-SE" dirty="0" smtClean="0"/>
              <a:t>Other metrics are not precluded)</a:t>
            </a:r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5655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Scenarios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Proposal 3: </a:t>
            </a:r>
            <a:r>
              <a:rPr lang="en-US" dirty="0" smtClean="0"/>
              <a:t>Test scenarios may include:</a:t>
            </a:r>
          </a:p>
          <a:p>
            <a:pPr lvl="1"/>
            <a:r>
              <a:rPr lang="en-US" dirty="0" smtClean="0"/>
              <a:t>Sensitivity</a:t>
            </a:r>
          </a:p>
          <a:p>
            <a:pPr lvl="1"/>
            <a:r>
              <a:rPr lang="sv-SE" dirty="0" smtClean="0"/>
              <a:t>Nominal requirements</a:t>
            </a:r>
            <a:endParaRPr lang="en-US" dirty="0" smtClean="0"/>
          </a:p>
          <a:p>
            <a:pPr lvl="1"/>
            <a:r>
              <a:rPr lang="en-US" dirty="0" smtClean="0"/>
              <a:t>Dynamic range</a:t>
            </a:r>
          </a:p>
          <a:p>
            <a:pPr lvl="1"/>
            <a:r>
              <a:rPr lang="en-US" dirty="0" smtClean="0"/>
              <a:t>Multipath</a:t>
            </a:r>
          </a:p>
          <a:p>
            <a:pPr marL="457200" lvl="1" indent="0">
              <a:buNone/>
            </a:pPr>
            <a:r>
              <a:rPr lang="sv-SE" dirty="0" smtClean="0"/>
              <a:t>(</a:t>
            </a:r>
            <a:r>
              <a:rPr lang="sv-SE" dirty="0" smtClean="0"/>
              <a:t>Other scenarios are not precluded)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39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1856</TotalTime>
  <Words>96</Words>
  <Application>Microsoft Office PowerPoint</Application>
  <PresentationFormat>On-screen Show (4:3)</PresentationFormat>
  <Paragraphs>16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Way Forward on MBS Performance</vt:lpstr>
      <vt:lpstr>Specification</vt:lpstr>
      <vt:lpstr>Performance Metrics – minimum list</vt:lpstr>
      <vt:lpstr>Scenarios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MBS Coexistence</dc:title>
  <dc:creator>NextNav</dc:creator>
  <cp:lastModifiedBy>Bill</cp:lastModifiedBy>
  <cp:revision>51</cp:revision>
  <dcterms:created xsi:type="dcterms:W3CDTF">2015-12-08T10:10:49Z</dcterms:created>
  <dcterms:modified xsi:type="dcterms:W3CDTF">2016-02-19T11:01:26Z</dcterms:modified>
</cp:coreProperties>
</file>