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014" y="10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	                                               St. Julian’s, Malta, 15-19 February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NTT </a:t>
            </a:r>
            <a:r>
              <a:rPr lang="en-US" altLang="zh-CN" smtClean="0">
                <a:solidFill>
                  <a:schemeClr val="tx1"/>
                </a:solidFill>
              </a:rPr>
              <a:t>DOCOMO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Calibri" pitchFamily="34" charset="0"/>
              </a:rPr>
              <a:t>Way forward on UE demodulation performance for B5C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R4-161222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UE demodulation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lvl="4" indent="-342900">
              <a:buNone/>
            </a:pPr>
            <a:r>
              <a:rPr lang="en-US" sz="2200" b="1" dirty="0" smtClean="0"/>
              <a:t>To support up to 5CC CA</a:t>
            </a:r>
          </a:p>
          <a:p>
            <a:pPr marL="342900" lvl="4" indent="-342900">
              <a:buFont typeface="Arial" charset="0"/>
              <a:buChar char="•"/>
            </a:pPr>
            <a:r>
              <a:rPr lang="en-US" sz="1800" b="1" dirty="0" smtClean="0"/>
              <a:t>Option 1: Introduce the new TM4 CA demodulation performance requirements with two PUCCH cell groups for feedback of HARQ-ACK and CSI like did for DC TM4 tests</a:t>
            </a:r>
          </a:p>
          <a:p>
            <a:pPr marL="800100" lvl="5" indent="-342900">
              <a:buFont typeface="Wingdings" pitchFamily="2" charset="2"/>
              <a:buChar char="ü"/>
            </a:pPr>
            <a:r>
              <a:rPr lang="en-US" sz="1600" dirty="0" smtClean="0"/>
              <a:t>Reuse the existing TM4 CA demodulation and TM4 DC demodulation performance requirements to design the new TM4 CA demodulation requirements with two PUCCH CGs</a:t>
            </a:r>
          </a:p>
          <a:p>
            <a:pPr marL="800100" lvl="5" indent="-342900">
              <a:buFont typeface="Wingdings" pitchFamily="2" charset="2"/>
              <a:buChar char="ü"/>
            </a:pPr>
            <a:r>
              <a:rPr lang="en-US" sz="1600" dirty="0" smtClean="0"/>
              <a:t>Test cases for the DC should be applied to the UE supporting both PUCCH </a:t>
            </a:r>
            <a:r>
              <a:rPr lang="en-US" sz="1600" dirty="0" err="1" smtClean="0"/>
              <a:t>SCell</a:t>
            </a:r>
            <a:r>
              <a:rPr lang="en-US" sz="1600" dirty="0" smtClean="0"/>
              <a:t> and DC</a:t>
            </a:r>
          </a:p>
          <a:p>
            <a:pPr marL="800100" lvl="5" indent="-342900">
              <a:buFont typeface="Wingdings" pitchFamily="2" charset="2"/>
              <a:buChar char="ü"/>
            </a:pPr>
            <a:r>
              <a:rPr lang="en-US" sz="1600" dirty="0" smtClean="0"/>
              <a:t> RAN4 should carefully analyze whether or not the test cases for the PUCCH </a:t>
            </a:r>
            <a:r>
              <a:rPr lang="en-US" sz="1600" dirty="0" err="1" smtClean="0"/>
              <a:t>SCell</a:t>
            </a:r>
            <a:r>
              <a:rPr lang="en-US" sz="1600" dirty="0" smtClean="0"/>
              <a:t> need to be applied to the UE supporting both PUCCH </a:t>
            </a:r>
            <a:r>
              <a:rPr lang="en-US" sz="1600" dirty="0" err="1" smtClean="0"/>
              <a:t>SCell</a:t>
            </a:r>
            <a:r>
              <a:rPr lang="en-US" sz="1600" dirty="0" smtClean="0"/>
              <a:t> and DC</a:t>
            </a:r>
          </a:p>
          <a:p>
            <a:pPr marL="342900" lvl="4" indent="-342900">
              <a:buFont typeface="Arial" charset="0"/>
              <a:buChar char="•"/>
            </a:pPr>
            <a:r>
              <a:rPr lang="en-US" sz="1800" b="1" dirty="0" smtClean="0"/>
              <a:t>Option 2: It is not necessary to define related demodulation test as it is functionality test</a:t>
            </a:r>
          </a:p>
          <a:p>
            <a:pPr>
              <a:buNone/>
            </a:pPr>
            <a:endParaRPr lang="zh-CN" altLang="zh-CN" sz="2400" dirty="0" smtClean="0"/>
          </a:p>
          <a:p>
            <a:pPr marL="342900" lvl="4" indent="-342900">
              <a:buNone/>
            </a:pPr>
            <a:r>
              <a:rPr lang="en-US" b="1" dirty="0" smtClean="0"/>
              <a:t>To support up to 32CC CA</a:t>
            </a:r>
          </a:p>
          <a:p>
            <a:pPr marL="800100" lvl="5" indent="-342900"/>
            <a:r>
              <a:rPr lang="en-US" dirty="0" smtClean="0"/>
              <a:t>Do not introduce the new UE demodulation performance requirements in Rel-13.</a:t>
            </a:r>
          </a:p>
          <a:p>
            <a:pPr marL="342900" lvl="4" indent="-342900">
              <a:buFont typeface="Arial" pitchFamily="34" charset="0"/>
              <a:buChar char="•"/>
            </a:pPr>
            <a:endParaRPr lang="en-US" b="1" dirty="0" smtClean="0"/>
          </a:p>
          <a:p>
            <a:endParaRPr lang="zh-CN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5424</TotalTime>
  <Words>162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3GPP TSG-RAN WG4 Meeting #78                                                St. Julian’s, Malta, 15-19 February 2016 </vt:lpstr>
      <vt:lpstr>UE demodulation requirements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74</cp:revision>
  <dcterms:created xsi:type="dcterms:W3CDTF">2016-01-12T08:39:50Z</dcterms:created>
  <dcterms:modified xsi:type="dcterms:W3CDTF">2016-02-19T10:15:10Z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(3)yhNAI9Vbwss/F4DXqc8ANlDquqSonDzRs9Yid+Y1eVDpQFYJt0dtGJ2dEmYdZBcPKqsEQaca
KSVrKTdISPrnkcRJfVPKKK7EG5vacFWMbm+NU77CKc8ZQYhF8DUE8FSJFaYyk0O3DPc2c0gP
PIv1WIDJe0z7EfDlF6HCM01r0nw4giUDKTaPBiD34BGmVtlV4u+3wCtGiK9IFbP3FU/PWAle
ZSlCAOrkpiP1aFc1s/</vt:lpwstr>
  </property>
  <property fmtid="{D5CDD505-2E9C-101B-9397-08002B2CF9AE}" pid="3" name="_new_ms_pID_725431">
    <vt:lpwstr>HyXp5sm5hZZBqI7bPFX46Sy0QZh85bePGj0/NHq8onFbWypdKXB5Bv
sX2ECvk8XUODbdYalbDI/uh0cp9HqAc7mYu2K3QeQb+0AVYMxdbNWqJ+t6Th48HiQzzaeIDs
9biCEsWt6k0kRrQBahCT3/XxHVQ9g5f4UdyBc3W9jExrDPmcaI3eaG8fLH44qx5elFPg6yWg
2RR7t8Yevq40CviMD/RKm97CtondV5d8mreU</vt:lpwstr>
  </property>
  <property fmtid="{D5CDD505-2E9C-101B-9397-08002B2CF9AE}" pid="4" name="_new_ms_pID_725432">
    <vt:lpwstr>WKjI3omf1/M+Aj/pZyf2kyqNT/f9/uBHEUAQ
/59/5QHjhMHBMoCMWfIiB6MexikTcdXNRnBjd+z44HKjeOTSacEdAbX0aCPQafEpzFaP8cyB
f0a2/hPz3lGyIclmmX4m3QH7b8piBtlmxYG+SucYb1pRjVlRLRmzNNejnJV+w0sj8WVoIInb
mG6RhJI153T+Vw==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1455867784</vt:lpwstr>
  </property>
</Properties>
</file>