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04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agreements </a:t>
            </a:r>
            <a:r>
              <a:rPr lang="en-US" dirty="0" err="1" smtClean="0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Intel Corporation, </a:t>
            </a:r>
            <a:r>
              <a:rPr lang="en-US" dirty="0">
                <a:solidFill>
                  <a:schemeClr val="tx1"/>
                </a:solidFill>
              </a:rPr>
              <a:t>Qualcomm </a:t>
            </a:r>
            <a:r>
              <a:rPr lang="en-US" dirty="0" smtClean="0">
                <a:solidFill>
                  <a:schemeClr val="tx1"/>
                </a:solidFill>
              </a:rPr>
              <a:t>Incorporated</a:t>
            </a:r>
            <a:r>
              <a:rPr lang="en-US" smtClean="0">
                <a:solidFill>
                  <a:schemeClr val="tx1"/>
                </a:solidFill>
              </a:rPr>
              <a:t>, Nokia </a:t>
            </a:r>
            <a:r>
              <a:rPr lang="en-US" dirty="0" smtClean="0">
                <a:solidFill>
                  <a:schemeClr val="tx1"/>
                </a:solidFill>
              </a:rPr>
              <a:t>Networks</a:t>
            </a:r>
            <a:r>
              <a:rPr lang="en-US" smtClean="0">
                <a:solidFill>
                  <a:schemeClr val="tx1"/>
                </a:solidFill>
              </a:rPr>
              <a:t>, Alcatel-Lucent, […]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667880" y="175525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R4-161208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138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#78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Malta, 15-19 February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sv-S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6.7.3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b="1" dirty="0"/>
              <a:t>RLM:</a:t>
            </a:r>
            <a:endParaRPr lang="sv-SE" dirty="0"/>
          </a:p>
          <a:p>
            <a:pPr lvl="1" hangingPunct="0"/>
            <a:r>
              <a:rPr lang="sv-SE" dirty="0" smtClean="0"/>
              <a:t>RAN4 is to study the feasibility of using lower agregation level for eMTC. Based on the outcome of such study, </a:t>
            </a:r>
            <a:r>
              <a:rPr lang="sv-SE" dirty="0" smtClean="0"/>
              <a:t>if lower AL is needed then RAN4 </a:t>
            </a:r>
            <a:r>
              <a:rPr lang="sv-SE" dirty="0" smtClean="0"/>
              <a:t>will </a:t>
            </a:r>
            <a:r>
              <a:rPr lang="sv-SE" dirty="0" smtClean="0"/>
              <a:t>revise </a:t>
            </a:r>
            <a:r>
              <a:rPr lang="sv-SE" dirty="0" smtClean="0"/>
              <a:t>the AL for eMTC. </a:t>
            </a:r>
          </a:p>
          <a:p>
            <a:pPr lvl="1" hangingPunct="0"/>
            <a:endParaRPr lang="sv-SE" dirty="0" smtClean="0"/>
          </a:p>
          <a:p>
            <a:pPr lvl="1" hangingPunct="0"/>
            <a:endParaRPr lang="en-US" dirty="0" smtClean="0"/>
          </a:p>
          <a:p>
            <a:pPr lvl="2" hangingPunct="0"/>
            <a:endParaRPr lang="en-US" dirty="0" smtClean="0"/>
          </a:p>
          <a:p>
            <a:pPr lvl="2" hangingPunct="0"/>
            <a:endParaRPr lang="sv-SE" dirty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/>
              <a:t>Agreements at RAN4#78</a:t>
            </a:r>
          </a:p>
        </p:txBody>
      </p:sp>
    </p:spTree>
    <p:extLst>
      <p:ext uri="{BB962C8B-B14F-4D97-AF65-F5344CB8AC3E}">
        <p14:creationId xmlns:p14="http://schemas.microsoft.com/office/powerpoint/2010/main" val="3160464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2743</TotalTime>
  <Words>76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agreements eMTC</vt:lpstr>
      <vt:lpstr>Agreements at RAN4#78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200</cp:revision>
  <dcterms:created xsi:type="dcterms:W3CDTF">2006-08-16T00:00:00Z</dcterms:created>
  <dcterms:modified xsi:type="dcterms:W3CDTF">2016-02-18T22:39:10Z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