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582" autoAdjust="0"/>
    <p:restoredTop sz="94660"/>
  </p:normalViewPr>
  <p:slideViewPr>
    <p:cSldViewPr snapToGrid="0">
      <p:cViewPr>
        <p:scale>
          <a:sx n="75" d="100"/>
          <a:sy n="75" d="100"/>
        </p:scale>
        <p:origin x="-1140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3643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2253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1610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2818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9653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781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604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78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099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766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6248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4731-9EB5-40B4-82E7-5C5942FC3692}" type="datetimeFigureOut">
              <a:rPr lang="en-US" smtClean="0"/>
              <a:pPr/>
              <a:t>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42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384299"/>
            <a:ext cx="10642600" cy="18462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on power leakage modeling for in-band and guard-band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286"/>
            <a:ext cx="9144000" cy="710514"/>
          </a:xfrm>
        </p:spPr>
        <p:txBody>
          <a:bodyPr/>
          <a:lstStyle/>
          <a:p>
            <a:r>
              <a:rPr lang="en-US" dirty="0" smtClean="0"/>
              <a:t>Intel, Ericsson, Huawei, Nokia, ZTE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4201" y="272142"/>
            <a:ext cx="1139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3GPP TSG-RAN WG4 Meeting #78</a:t>
            </a:r>
            <a:r>
              <a:rPr lang="de-DE" dirty="0" smtClean="0"/>
              <a:t>                                                                                                     </a:t>
            </a:r>
            <a:r>
              <a:rPr lang="en-GB" b="1" dirty="0" smtClean="0"/>
              <a:t>R4-161154</a:t>
            </a:r>
            <a:r>
              <a:rPr lang="de-DE" b="1" dirty="0" smtClean="0"/>
              <a:t/>
            </a:r>
            <a:br>
              <a:rPr lang="de-DE" b="1" dirty="0" smtClean="0"/>
            </a:br>
            <a:r>
              <a:rPr lang="en-GB" b="1" dirty="0" smtClean="0"/>
              <a:t>St. Julian’s, Malta, February 15 – 19, 2016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1791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/>
          </a:bodyPr>
          <a:lstStyle/>
          <a:p>
            <a:r>
              <a:rPr lang="en-US" dirty="0" smtClean="0"/>
              <a:t>This was discussed and endorsed in the Budapest Ad-hoc </a:t>
            </a:r>
            <a:r>
              <a:rPr lang="en-US" dirty="0" smtClean="0"/>
              <a:t>meeting (R4-77AH-IoT-0156)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Different </a:t>
            </a:r>
            <a:r>
              <a:rPr lang="en-US" dirty="0" smtClean="0"/>
              <a:t>companies used different granularity on power leakage modeling </a:t>
            </a:r>
          </a:p>
        </p:txBody>
      </p:sp>
    </p:spTree>
    <p:extLst>
      <p:ext uri="{BB962C8B-B14F-4D97-AF65-F5344CB8AC3E}">
        <p14:creationId xmlns="" xmlns:p14="http://schemas.microsoft.com/office/powerpoint/2010/main" val="411329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Way forward on power leakage modeling for in-band and guard-band (3.75kHz sub-carrier spacing)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This is for UL with 3.75kHz sub-carrier spacing of NB-</a:t>
            </a:r>
            <a:r>
              <a:rPr lang="en-US" dirty="0" err="1" smtClean="0"/>
              <a:t>IoT</a:t>
            </a:r>
            <a:endParaRPr lang="en-US" dirty="0" smtClean="0"/>
          </a:p>
          <a:p>
            <a:r>
              <a:rPr lang="en-US" dirty="0" smtClean="0"/>
              <a:t>Companies are encouraged to provide both power leakage modeling as below, but it is fine if only one is provided</a:t>
            </a:r>
          </a:p>
          <a:p>
            <a:pPr marL="228600" lvl="1">
              <a:spcBef>
                <a:spcPts val="1000"/>
              </a:spcBef>
              <a:buNone/>
            </a:pPr>
            <a:r>
              <a:rPr lang="en-US" dirty="0" smtClean="0"/>
              <a:t>============================================================================</a:t>
            </a:r>
          </a:p>
          <a:p>
            <a:r>
              <a:rPr lang="en-US" dirty="0" smtClean="0"/>
              <a:t>Power leakage from each NB-</a:t>
            </a:r>
            <a:r>
              <a:rPr lang="en-US" dirty="0" err="1" smtClean="0"/>
              <a:t>IoT</a:t>
            </a:r>
            <a:r>
              <a:rPr lang="en-US" dirty="0" smtClean="0"/>
              <a:t> tone to each LTE PRB:</a:t>
            </a:r>
          </a:p>
          <a:p>
            <a:pPr lvl="1"/>
            <a:r>
              <a:rPr lang="en-US" dirty="0" smtClean="0"/>
              <a:t>48 (tones) to 49 (PRB) --- In-band</a:t>
            </a:r>
          </a:p>
          <a:p>
            <a:pPr lvl="1"/>
            <a:r>
              <a:rPr lang="en-US" dirty="0" smtClean="0"/>
              <a:t>48 (tones) to 50 (PRB) --- Guard-band</a:t>
            </a:r>
          </a:p>
          <a:p>
            <a:r>
              <a:rPr lang="en-US" dirty="0" smtClean="0"/>
              <a:t>Power leakage from each LTE PRB to each NB-</a:t>
            </a:r>
            <a:r>
              <a:rPr lang="en-US" dirty="0" err="1" smtClean="0"/>
              <a:t>IoT</a:t>
            </a:r>
            <a:r>
              <a:rPr lang="en-US" dirty="0" smtClean="0"/>
              <a:t> tone:</a:t>
            </a:r>
          </a:p>
          <a:p>
            <a:pPr lvl="1"/>
            <a:r>
              <a:rPr lang="en-US" dirty="0" smtClean="0"/>
              <a:t>49 (PRB) to 48 (tones) --- In-band</a:t>
            </a:r>
          </a:p>
          <a:p>
            <a:pPr lvl="1"/>
            <a:r>
              <a:rPr lang="en-US" dirty="0" smtClean="0"/>
              <a:t>50 (PRB) to 48 (tones) --- Guard-band</a:t>
            </a:r>
          </a:p>
          <a:p>
            <a:pPr marL="228600" lvl="1">
              <a:spcBef>
                <a:spcPts val="1000"/>
              </a:spcBef>
              <a:buNone/>
            </a:pPr>
            <a:r>
              <a:rPr lang="en-US" dirty="0" smtClean="0"/>
              <a:t>============================================================================</a:t>
            </a:r>
          </a:p>
          <a:p>
            <a:r>
              <a:rPr lang="en-US" dirty="0" smtClean="0"/>
              <a:t>Power leakage from NB-</a:t>
            </a:r>
            <a:r>
              <a:rPr lang="en-US" dirty="0" err="1" smtClean="0"/>
              <a:t>IoT</a:t>
            </a:r>
            <a:r>
              <a:rPr lang="en-US" dirty="0" smtClean="0"/>
              <a:t> (all tones together) to each LTE PRB:</a:t>
            </a:r>
          </a:p>
          <a:p>
            <a:pPr lvl="1"/>
            <a:r>
              <a:rPr lang="en-US" dirty="0" smtClean="0"/>
              <a:t>Whole NB-</a:t>
            </a:r>
            <a:r>
              <a:rPr lang="en-US" dirty="0" err="1" smtClean="0"/>
              <a:t>IoT</a:t>
            </a:r>
            <a:r>
              <a:rPr lang="en-US" dirty="0" smtClean="0"/>
              <a:t> BW to 49 (PRB) --- In-band</a:t>
            </a:r>
          </a:p>
          <a:p>
            <a:pPr lvl="1"/>
            <a:r>
              <a:rPr lang="en-US" dirty="0" smtClean="0"/>
              <a:t>Whole NB-</a:t>
            </a:r>
            <a:r>
              <a:rPr lang="en-US" dirty="0" err="1" smtClean="0"/>
              <a:t>IoT</a:t>
            </a:r>
            <a:r>
              <a:rPr lang="en-US" dirty="0" smtClean="0"/>
              <a:t> BW to 50 (PRB) --- Guard-band</a:t>
            </a:r>
          </a:p>
          <a:p>
            <a:r>
              <a:rPr lang="en-US" dirty="0" smtClean="0"/>
              <a:t>Power leakage from LTE (all PRB together) to each NB-</a:t>
            </a:r>
            <a:r>
              <a:rPr lang="en-US" dirty="0" err="1" smtClean="0"/>
              <a:t>IoT</a:t>
            </a:r>
            <a:r>
              <a:rPr lang="en-US" dirty="0" smtClean="0"/>
              <a:t> tone:</a:t>
            </a:r>
          </a:p>
          <a:p>
            <a:pPr lvl="1"/>
            <a:r>
              <a:rPr lang="en-US" dirty="0" smtClean="0"/>
              <a:t>Whole LTE BW to 48 (tones) --- In-band</a:t>
            </a:r>
          </a:p>
          <a:p>
            <a:pPr lvl="1"/>
            <a:r>
              <a:rPr lang="en-US" dirty="0" smtClean="0"/>
              <a:t>Whole LTE BW to to 48 (tones) --- Guard-band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411329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Way forward on power leakage modeling for in-band and guard-band (15kHz sub-carrier spacing)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This is for UL with 15kHz sub-carrier spacing of NB-</a:t>
            </a:r>
            <a:r>
              <a:rPr lang="en-US" sz="2000" dirty="0" err="1" smtClean="0"/>
              <a:t>IoT</a:t>
            </a:r>
            <a:endParaRPr lang="en-US" sz="2000" dirty="0" smtClean="0"/>
          </a:p>
          <a:p>
            <a:r>
              <a:rPr lang="en-US" sz="2000" dirty="0" smtClean="0"/>
              <a:t>Companies are encouraged to provide power leakage modeling to the next meeting</a:t>
            </a:r>
          </a:p>
          <a:p>
            <a:pPr marL="228600" lvl="1">
              <a:spcBef>
                <a:spcPts val="1000"/>
              </a:spcBef>
              <a:buNone/>
            </a:pPr>
            <a:r>
              <a:rPr lang="en-US" sz="2000" dirty="0" smtClean="0"/>
              <a:t>============================================================================</a:t>
            </a:r>
          </a:p>
          <a:p>
            <a:r>
              <a:rPr lang="en-US" sz="2000" dirty="0" smtClean="0"/>
              <a:t>Power leakage from NB-</a:t>
            </a:r>
            <a:r>
              <a:rPr lang="en-US" sz="2000" dirty="0" err="1" smtClean="0"/>
              <a:t>IoT</a:t>
            </a:r>
            <a:r>
              <a:rPr lang="en-US" sz="2000" dirty="0" smtClean="0"/>
              <a:t> (all tones together) to each LTE PRB:</a:t>
            </a:r>
          </a:p>
          <a:p>
            <a:pPr lvl="1"/>
            <a:r>
              <a:rPr lang="en-US" sz="2000" dirty="0" smtClean="0"/>
              <a:t>Whole NB-</a:t>
            </a:r>
            <a:r>
              <a:rPr lang="en-US" sz="2000" dirty="0" err="1" smtClean="0"/>
              <a:t>IoT</a:t>
            </a:r>
            <a:r>
              <a:rPr lang="en-US" sz="2000" dirty="0" smtClean="0"/>
              <a:t> BW to 49 (PRB) --- In-band</a:t>
            </a:r>
          </a:p>
          <a:p>
            <a:pPr lvl="1"/>
            <a:r>
              <a:rPr lang="en-US" sz="2000" dirty="0" smtClean="0"/>
              <a:t>Whole NB-</a:t>
            </a:r>
            <a:r>
              <a:rPr lang="en-US" sz="2000" dirty="0" err="1" smtClean="0"/>
              <a:t>IoT</a:t>
            </a:r>
            <a:r>
              <a:rPr lang="en-US" sz="2000" dirty="0" smtClean="0"/>
              <a:t> BW to 50 (PRB) --- Guard-band</a:t>
            </a:r>
          </a:p>
          <a:p>
            <a:r>
              <a:rPr lang="en-US" sz="2000" dirty="0" smtClean="0"/>
              <a:t>Power leakage from LTE (all PRB together) to each NB-</a:t>
            </a:r>
            <a:r>
              <a:rPr lang="en-US" sz="2000" dirty="0" err="1" smtClean="0"/>
              <a:t>IoT</a:t>
            </a:r>
            <a:r>
              <a:rPr lang="en-US" sz="2000" dirty="0" smtClean="0"/>
              <a:t> tone:</a:t>
            </a:r>
          </a:p>
          <a:p>
            <a:pPr lvl="1"/>
            <a:r>
              <a:rPr lang="en-US" sz="2000" dirty="0" smtClean="0"/>
              <a:t>Whole LTE BW to each tone --- In-band</a:t>
            </a:r>
          </a:p>
          <a:p>
            <a:pPr lvl="1"/>
            <a:r>
              <a:rPr lang="en-US" sz="2000" dirty="0" smtClean="0"/>
              <a:t>Whole LTE BW to each tone --- Guard-band</a:t>
            </a:r>
          </a:p>
          <a:p>
            <a:endParaRPr lang="en-US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411329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</TotalTime>
  <Words>334</Words>
  <Application>Microsoft Office PowerPoint</Application>
  <PresentationFormat>Custom</PresentationFormat>
  <Paragraphs>34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power leakage modeling for in-band and guard-band</vt:lpstr>
      <vt:lpstr>Background</vt:lpstr>
      <vt:lpstr>Way forward on power leakage modeling for in-band and guard-band (3.75kHz sub-carrier spacing)</vt:lpstr>
      <vt:lpstr>Way forward on power leakage modeling for in-band and guard-band (15kHz sub-carrier spacing)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coexistence evaluation methodology for NB-IOT in-band and guard band operation</dc:title>
  <dc:creator>Papaleo, Marco</dc:creator>
  <cp:lastModifiedBy>xwang23</cp:lastModifiedBy>
  <cp:revision>55</cp:revision>
  <dcterms:created xsi:type="dcterms:W3CDTF">2015-11-18T19:50:45Z</dcterms:created>
  <dcterms:modified xsi:type="dcterms:W3CDTF">2016-02-15T03:27:24Z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