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1602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</a:t>
            </a:r>
            <a:r>
              <a:rPr lang="en-US" dirty="0" smtClean="0"/>
              <a:t>remaining issues of eD2D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6667880" y="175525"/>
            <a:ext cx="1502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R4-160981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8138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#78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Malta, 15-19 February, 2016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sv-SE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6.11.1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Proposals to </a:t>
            </a:r>
            <a:r>
              <a:rPr lang="en-US" dirty="0" smtClean="0"/>
              <a:t>resolve remaining TBDs and open issues: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90600"/>
            <a:ext cx="8991600" cy="5562600"/>
          </a:xfrm>
        </p:spPr>
        <p:txBody>
          <a:bodyPr>
            <a:normAutofit/>
          </a:bodyPr>
          <a:lstStyle/>
          <a:p>
            <a:endParaRPr lang="en-US" sz="1200" dirty="0" smtClean="0"/>
          </a:p>
          <a:p>
            <a:pPr lvl="0"/>
            <a:r>
              <a:rPr lang="sv-SE" sz="1800" dirty="0" smtClean="0"/>
              <a:t>On interfrequency operation:</a:t>
            </a:r>
          </a:p>
          <a:p>
            <a:pPr lvl="1"/>
            <a:r>
              <a:rPr lang="sv-SE" sz="1400" dirty="0" smtClean="0"/>
              <a:t>The proposal on synchronization gaps for a UE to perform D2D Discovery on a non-serving carrier is captured in teh specification as propsoed in [</a:t>
            </a:r>
            <a:r>
              <a:rPr lang="en-US" sz="1400" dirty="0"/>
              <a:t>R4-160980</a:t>
            </a:r>
            <a:r>
              <a:rPr lang="sv-SE" sz="1400" dirty="0" smtClean="0"/>
              <a:t>]. </a:t>
            </a:r>
            <a:endParaRPr lang="en-US" sz="300" dirty="0"/>
          </a:p>
          <a:p>
            <a:pPr lvl="0" hangingPunct="0"/>
            <a:r>
              <a:rPr lang="en-GB" sz="1800" dirty="0" smtClean="0"/>
              <a:t>On interruption:</a:t>
            </a:r>
          </a:p>
          <a:p>
            <a:pPr lvl="1" hangingPunct="0"/>
            <a:r>
              <a:rPr lang="en-GB" sz="1400" dirty="0" smtClean="0"/>
              <a:t>A </a:t>
            </a:r>
            <a:r>
              <a:rPr lang="en-GB" sz="1400" dirty="0"/>
              <a:t>maximum interruption rate of 0.5% is allowed for D2D Discovery. </a:t>
            </a:r>
            <a:endParaRPr lang="en-GB" sz="1400" dirty="0"/>
          </a:p>
          <a:p>
            <a:pPr hangingPunct="0"/>
            <a:r>
              <a:rPr lang="en-GB" sz="1800" dirty="0" smtClean="0"/>
              <a:t>On SD-RSRP measurement:</a:t>
            </a:r>
          </a:p>
          <a:p>
            <a:pPr marL="457200" lvl="1" indent="0" hangingPunct="0">
              <a:buNone/>
            </a:pPr>
            <a:r>
              <a:rPr lang="en-GB" sz="1400" dirty="0" smtClean="0"/>
              <a:t>- The proposal on minimum separation of retransmission for SD-RSRP measurement is captured as proposed in change #1 in  [R4-160978]</a:t>
            </a:r>
            <a:endParaRPr lang="sv-SE" sz="1400" dirty="0"/>
          </a:p>
          <a:p>
            <a:pPr lvl="0"/>
            <a:endParaRPr lang="sv-SE" sz="1800" dirty="0" smtClean="0"/>
          </a:p>
        </p:txBody>
      </p:sp>
    </p:spTree>
    <p:extLst>
      <p:ext uri="{BB962C8B-B14F-4D97-AF65-F5344CB8AC3E}">
        <p14:creationId xmlns:p14="http://schemas.microsoft.com/office/powerpoint/2010/main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2447</TotalTime>
  <Words>109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remaining issues of eD2D</vt:lpstr>
      <vt:lpstr>Proposals to resolve remaining TBDs and open issues: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Santhan Thangarasa</cp:lastModifiedBy>
  <cp:revision>204</cp:revision>
  <dcterms:created xsi:type="dcterms:W3CDTF">2006-08-16T00:00:00Z</dcterms:created>
  <dcterms:modified xsi:type="dcterms:W3CDTF">2016-02-08T14:39:52Z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x">
    <vt:lpwstr>0</vt:lpwstr>
  </property>
  <property fmtid="{D5CDD505-2E9C-101B-9397-08002B2CF9AE}" pid="4" name="DocumentType">
    <vt:lpwstr/>
  </property>
  <property fmtid="{D5CDD505-2E9C-101B-9397-08002B2CF9AE}" pid="5" name="TemplateName">
    <vt:lpwstr/>
  </property>
  <property fmtid="{D5CDD505-2E9C-101B-9397-08002B2CF9AE}" pid="6" name="TemplateVersion">
    <vt:lpwstr/>
  </property>
  <property fmtid="{D5CDD505-2E9C-101B-9397-08002B2CF9AE}" pid="7" name="White">
    <vt:bool>true</vt:bool>
  </property>
  <property fmtid="{D5CDD505-2E9C-101B-9397-08002B2CF9AE}" pid="8" name="chkMetaData">
    <vt:bool>false</vt:bool>
  </property>
  <property fmtid="{D5CDD505-2E9C-101B-9397-08002B2CF9AE}" pid="9" name="chkTaglines">
    <vt:bool>true</vt:bool>
  </property>
  <property fmtid="{D5CDD505-2E9C-101B-9397-08002B2CF9AE}" pid="10" name="SecurityClass">
    <vt:lpwstr>Ericsson Internal</vt:lpwstr>
  </property>
  <property fmtid="{D5CDD505-2E9C-101B-9397-08002B2CF9AE}" pid="11" name="txtConfLabel">
    <vt:lpwstr>Ericsson Internal</vt:lpwstr>
  </property>
  <property fmtid="{D5CDD505-2E9C-101B-9397-08002B2CF9AE}" pid="12" name="optUseConfClass">
    <vt:bool>true</vt:bool>
  </property>
  <property fmtid="{D5CDD505-2E9C-101B-9397-08002B2CF9AE}" pid="13" name="optUseConfLabel">
    <vt:bool>false</vt:bool>
  </property>
  <property fmtid="{D5CDD505-2E9C-101B-9397-08002B2CF9AE}" pid="14" name="optFooterCVLDocNo">
    <vt:bool>true</vt:bool>
  </property>
  <property fmtid="{D5CDD505-2E9C-101B-9397-08002B2CF9AE}" pid="15" name="optFooterCVLCopyright">
    <vt:bool>false</vt:bool>
  </property>
  <property fmtid="{D5CDD505-2E9C-101B-9397-08002B2CF9AE}" pid="16" name="optEnterText1">
    <vt:bool>false</vt:bool>
  </property>
  <property fmtid="{D5CDD505-2E9C-101B-9397-08002B2CF9AE}" pid="17" name="optFooterCVLConfLabel">
    <vt:bool>true</vt:bool>
  </property>
  <property fmtid="{D5CDD505-2E9C-101B-9397-08002B2CF9AE}" pid="18" name="optEnterText2">
    <vt:bool>false</vt:bool>
  </property>
  <property fmtid="{D5CDD505-2E9C-101B-9397-08002B2CF9AE}" pid="19" name="optFooterCVLTitle">
    <vt:bool>true</vt:bool>
  </property>
  <property fmtid="{D5CDD505-2E9C-101B-9397-08002B2CF9AE}" pid="20" name="optFooterCVLPrep">
    <vt:bool>false</vt:bool>
  </property>
  <property fmtid="{D5CDD505-2E9C-101B-9397-08002B2CF9AE}" pid="21" name="optEnterText3">
    <vt:bool>false</vt:bool>
  </property>
  <property fmtid="{D5CDD505-2E9C-101B-9397-08002B2CF9AE}" pid="22" name="optFooterCVLDate">
    <vt:bool>true</vt:bool>
  </property>
  <property fmtid="{D5CDD505-2E9C-101B-9397-08002B2CF9AE}" pid="23" name="optEnterText4">
    <vt:bool>false</vt:bool>
  </property>
  <property fmtid="{D5CDD505-2E9C-101B-9397-08002B2CF9AE}" pid="24" name="LeftFooterField">
    <vt:lpwstr> </vt:lpwstr>
  </property>
  <property fmtid="{D5CDD505-2E9C-101B-9397-08002B2CF9AE}" pid="25" name="MiddleFooterField">
    <vt:lpwstr> </vt:lpwstr>
  </property>
  <property fmtid="{D5CDD505-2E9C-101B-9397-08002B2CF9AE}" pid="26" name="RightFooterField">
    <vt:lpwstr> </vt:lpwstr>
  </property>
  <property fmtid="{D5CDD505-2E9C-101B-9397-08002B2CF9AE}" pid="27" name="RightFooterField2">
    <vt:lpwstr> </vt:lpwstr>
  </property>
  <property fmtid="{D5CDD505-2E9C-101B-9397-08002B2CF9AE}" pid="28" name="TotalNumb">
    <vt:bool>false</vt:bool>
  </property>
  <property fmtid="{D5CDD505-2E9C-101B-9397-08002B2CF9AE}" pid="29" name="Pages">
    <vt:bool>true</vt:bool>
  </property>
</Properties>
</file>