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61" r:id="rId5"/>
    <p:sldId id="258"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181" y="-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476672"/>
            <a:ext cx="5616624" cy="1470025"/>
          </a:xfrm>
        </p:spPr>
        <p:txBody>
          <a:bodyPr>
            <a:normAutofit/>
          </a:bodyPr>
          <a:lstStyle/>
          <a:p>
            <a:pPr algn="l"/>
            <a:r>
              <a:rPr lang="en-US" altLang="zh-CN" sz="2200" dirty="0" smtClean="0"/>
              <a:t>3GPP TSG-RAN WG4 Meeting #78	                                               St. Julian’s, Malta, 15-19 February 2016</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a:xfrm>
            <a:off x="1371600" y="4340696"/>
            <a:ext cx="6400800" cy="1752600"/>
          </a:xfrm>
        </p:spPr>
        <p:txBody>
          <a:bodyPr/>
          <a:lstStyle/>
          <a:p>
            <a:r>
              <a:rPr lang="en-US" altLang="zh-CN" dirty="0" smtClean="0">
                <a:solidFill>
                  <a:schemeClr val="tx1"/>
                </a:solidFill>
              </a:rPr>
              <a:t>Huawei, </a:t>
            </a:r>
            <a:r>
              <a:rPr lang="en-US" altLang="zh-CN" dirty="0" err="1" smtClean="0">
                <a:solidFill>
                  <a:schemeClr val="tx1"/>
                </a:solidFill>
              </a:rPr>
              <a:t>HiSilicon</a:t>
            </a:r>
            <a:endParaRPr lang="zh-CN" altLang="en-US" dirty="0">
              <a:solidFill>
                <a:schemeClr val="tx1"/>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en-US" altLang="zh-CN" sz="4400" dirty="0" smtClean="0"/>
              <a:t>Way forward on UE performance enhancement under SFN channel</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smtClean="0"/>
              <a:t>R4-160777</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395536" y="1196752"/>
            <a:ext cx="8291264" cy="5256584"/>
          </a:xfrm>
        </p:spPr>
        <p:txBody>
          <a:bodyPr>
            <a:normAutofit fontScale="62500" lnSpcReduction="20000"/>
          </a:bodyPr>
          <a:lstStyle/>
          <a:p>
            <a:r>
              <a:rPr lang="en-GB" altLang="zh-CN" sz="3800" dirty="0" smtClean="0"/>
              <a:t>In RAN plenary #70, the new WI for high speed was approved</a:t>
            </a:r>
          </a:p>
          <a:p>
            <a:pPr>
              <a:spcBef>
                <a:spcPts val="1000"/>
              </a:spcBef>
            </a:pPr>
            <a:r>
              <a:rPr lang="en-GB" altLang="zh-CN" sz="3800" dirty="0" smtClean="0"/>
              <a:t>One of the WI objectives is </a:t>
            </a:r>
          </a:p>
          <a:p>
            <a:pPr lvl="1" hangingPunct="0"/>
            <a:r>
              <a:rPr lang="en-GB" altLang="zh-CN" sz="3800" i="1" dirty="0" smtClean="0"/>
              <a:t>Specify demodulation performance requirements for the downlink demodulation performance if needed, based on the following three candidate solutions provided in SI, including advanced receiver in high speed scenarios, BS frequency pre-compensation and Unidirectional SFN arrangement.</a:t>
            </a:r>
            <a:endParaRPr lang="zh-CN" altLang="zh-CN" sz="3800" i="1" dirty="0" smtClean="0"/>
          </a:p>
          <a:p>
            <a:pPr lvl="2" hangingPunct="0"/>
            <a:r>
              <a:rPr lang="en-GB" altLang="zh-CN" sz="3400" i="1" dirty="0" smtClean="0"/>
              <a:t>Specify new CSI requirements considered for the final solutions to enhance the downlink demodulation performance, if needed.</a:t>
            </a:r>
            <a:endParaRPr lang="zh-CN" altLang="zh-CN" sz="3400" i="1" dirty="0" smtClean="0"/>
          </a:p>
          <a:p>
            <a:pPr lvl="2" hangingPunct="0"/>
            <a:r>
              <a:rPr lang="en-GB" altLang="zh-CN" sz="3400" i="1" dirty="0" smtClean="0"/>
              <a:t>For the requirements with advanced receiver in high speed scenarios, the other receiver solutions showing comparable performance with the candidate solutions can be considered.</a:t>
            </a:r>
            <a:endParaRPr lang="zh-CN" altLang="zh-CN" sz="3400" i="1" dirty="0" smtClean="0"/>
          </a:p>
          <a:p>
            <a:pPr lvl="2" hangingPunct="0"/>
            <a:r>
              <a:rPr lang="en-GB" altLang="zh-CN" sz="3400" i="1" dirty="0" smtClean="0"/>
              <a:t>Receiver robustness in other scenarios/channels should be considered.</a:t>
            </a:r>
            <a:endParaRPr lang="zh-CN" altLang="zh-CN" sz="3400" i="1" dirty="0" smtClean="0"/>
          </a:p>
          <a:p>
            <a:endParaRPr lang="en-GB" altLang="zh-CN" dirty="0" smtClean="0"/>
          </a:p>
          <a:p>
            <a:endParaRPr lang="zh-CN" altLang="zh-CN"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UE enhancement for </a:t>
            </a:r>
            <a:r>
              <a:rPr lang="en-US" altLang="zh-CN" dirty="0" smtClean="0"/>
              <a:t>SFN </a:t>
            </a:r>
            <a:r>
              <a:rPr lang="en-US" altLang="zh-CN" dirty="0" smtClean="0"/>
              <a:t>scenario</a:t>
            </a:r>
            <a:endParaRPr lang="zh-CN" altLang="en-US" dirty="0"/>
          </a:p>
        </p:txBody>
      </p:sp>
      <p:sp>
        <p:nvSpPr>
          <p:cNvPr id="3" name="内容占位符 2"/>
          <p:cNvSpPr>
            <a:spLocks noGrp="1"/>
          </p:cNvSpPr>
          <p:nvPr>
            <p:ph idx="1"/>
          </p:nvPr>
        </p:nvSpPr>
        <p:spPr/>
        <p:txBody>
          <a:bodyPr>
            <a:normAutofit/>
          </a:bodyPr>
          <a:lstStyle/>
          <a:p>
            <a:r>
              <a:rPr lang="en-US" altLang="zh-CN" sz="2400" b="1" u="sng" dirty="0" smtClean="0"/>
              <a:t>Propose 1: </a:t>
            </a:r>
            <a:r>
              <a:rPr lang="en-US" altLang="zh-CN" sz="2400" i="1" dirty="0" smtClean="0"/>
              <a:t>Define test case to verify frequency shift estimation in the middle of two RRHs.</a:t>
            </a:r>
            <a:endParaRPr lang="zh-CN" altLang="zh-CN" sz="2400" dirty="0" smtClean="0"/>
          </a:p>
          <a:p>
            <a:r>
              <a:rPr lang="en-GB" altLang="zh-CN" sz="2400" b="1" u="sng" dirty="0" smtClean="0"/>
              <a:t>Propose 2</a:t>
            </a:r>
            <a:r>
              <a:rPr lang="en-US" altLang="zh-CN" sz="2400" dirty="0" smtClean="0"/>
              <a:t>: </a:t>
            </a:r>
            <a:r>
              <a:rPr lang="en-GB" altLang="zh-CN" sz="2400" i="1" dirty="0" smtClean="0"/>
              <a:t>Define test case to verify the enhanced channel estimation performance.</a:t>
            </a:r>
            <a:endParaRPr lang="zh-CN" altLang="zh-CN" sz="24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receiver</a:t>
            </a:r>
            <a:endParaRPr lang="zh-CN" altLang="en-US" dirty="0"/>
          </a:p>
        </p:txBody>
      </p:sp>
      <p:sp>
        <p:nvSpPr>
          <p:cNvPr id="3" name="内容占位符 2"/>
          <p:cNvSpPr>
            <a:spLocks noGrp="1"/>
          </p:cNvSpPr>
          <p:nvPr>
            <p:ph idx="1"/>
          </p:nvPr>
        </p:nvSpPr>
        <p:spPr/>
        <p:txBody>
          <a:bodyPr/>
          <a:lstStyle/>
          <a:p>
            <a:r>
              <a:rPr lang="en-GB" altLang="zh-CN" i="1" dirty="0" smtClean="0"/>
              <a:t>Option 1: Non-LS </a:t>
            </a:r>
            <a:r>
              <a:rPr lang="en-GB" altLang="zh-CN" i="1" dirty="0" smtClean="0"/>
              <a:t>receiver provided in SI</a:t>
            </a:r>
            <a:endParaRPr lang="en-GB" altLang="zh-CN" i="1" dirty="0" smtClean="0"/>
          </a:p>
          <a:p>
            <a:r>
              <a:rPr lang="en-US" altLang="zh-CN" i="1" dirty="0" smtClean="0"/>
              <a:t>Other reference receivers with comparable performance are not precluded.</a:t>
            </a:r>
            <a:endParaRPr lang="zh-CN" altLang="en-US"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Unidirectional SFN scenario</a:t>
            </a:r>
            <a:endParaRPr lang="zh-CN" altLang="en-US" dirty="0"/>
          </a:p>
        </p:txBody>
      </p:sp>
      <p:sp>
        <p:nvSpPr>
          <p:cNvPr id="3" name="内容占位符 2"/>
          <p:cNvSpPr>
            <a:spLocks noGrp="1"/>
          </p:cNvSpPr>
          <p:nvPr>
            <p:ph idx="1"/>
          </p:nvPr>
        </p:nvSpPr>
        <p:spPr/>
        <p:txBody>
          <a:bodyPr>
            <a:normAutofit/>
          </a:bodyPr>
          <a:lstStyle/>
          <a:p>
            <a:r>
              <a:rPr lang="en-GB" altLang="zh-CN" i="1" dirty="0" smtClean="0"/>
              <a:t>Minimize </a:t>
            </a:r>
            <a:r>
              <a:rPr lang="en-GB" altLang="zh-CN" i="1" dirty="0" smtClean="0"/>
              <a:t>UE enhancement and specification impact for unidirectional SFN deployment to guarantee WI progress</a:t>
            </a:r>
            <a:r>
              <a:rPr lang="en-GB" altLang="zh-CN" i="1" dirty="0" smtClean="0"/>
              <a:t>.</a:t>
            </a:r>
          </a:p>
          <a:p>
            <a:pPr lvl="1"/>
            <a:r>
              <a:rPr lang="en-GB" altLang="zh-CN" i="1" dirty="0" smtClean="0"/>
              <a:t>Focus on the evaluation of the need of UE demodulation performance requirements under the unidirectional scenario</a:t>
            </a:r>
            <a:endParaRPr lang="zh-CN" altLang="zh-CN" dirty="0" smtClean="0"/>
          </a:p>
          <a:p>
            <a:endParaRPr lang="en-US" altLang="zh-CN" dirty="0" smtClean="0"/>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1021</TotalTime>
  <Words>224</Words>
  <Application>Microsoft Office PowerPoint</Application>
  <PresentationFormat>全屏显示(4:3)</PresentationFormat>
  <Paragraphs>21</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3GPP TSG-RAN WG4 Meeting #78                                                St. Julian’s, Malta, 15-19 February 2016 </vt:lpstr>
      <vt:lpstr>Background</vt:lpstr>
      <vt:lpstr>UE enhancement for SFN scenario</vt:lpstr>
      <vt:lpstr>Reference receiver</vt:lpstr>
      <vt:lpstr>Unidirectional SFN scenario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Huawei</cp:lastModifiedBy>
  <cp:revision>55</cp:revision>
  <dcterms:created xsi:type="dcterms:W3CDTF">2016-01-12T08:39:50Z</dcterms:created>
  <dcterms:modified xsi:type="dcterms:W3CDTF">2016-02-08T18:20:08Z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(3)yhNAI9Vbwss/F4DXqc8ANlDquqSonDzRs9Yid+Y1eVDpQFYJt0dtGJ2dEmYdZBcPKqsEQaca
KSVrKTdISPrnkcRJfVPKKK7EG5vacFWMbm+NU77CKc8ZQYhF8DUE8FSJFaYyk0O3DPc2c0gP
PIv1WIDJe0z7EfDlF6HCM01r0nw4giUDKTaPBiD34BGmVtlV4u+3wCtGiK9IFbP3FU/PWAle
ZSlCAOrkpiP1aFc1s/</vt:lpwstr>
  </property>
  <property fmtid="{D5CDD505-2E9C-101B-9397-08002B2CF9AE}" pid="3" name="_new_ms_pID_725431">
    <vt:lpwstr>HyXp5sm5hZZBqI7bPFX46Sy0QZh85bePGj0/NHq8onFbWypdKXB5Bv
sX2ECvk8XUODbdYalbDI/uh0cp9HqAc7mYu2K3QeQb+0AVYMxdbNWqJ+t6Th48HiQzzaeIDs
9biCEsWt6k0kRrQBahCT3/XxHVQ9g5f4UdyBc3W9jExrDPmcaI3eaG8fLH44qx5elFPg6yWg
2RR7t8Yevq40CviMD/RKm97CtondV5d8mreU</vt:lpwstr>
  </property>
  <property fmtid="{D5CDD505-2E9C-101B-9397-08002B2CF9AE}" pid="4" name="_new_ms_pID_725432">
    <vt:lpwstr>WKjI3omf1/M+Aj/pZyf2kyqNT/f9/uBHEUAQ
/59/5QHjhMHBMoCMWfIiB6MexikTcdXNRnBjd+z44HKjeOTSacEdAbX0aCPQafEpzFaP8cyB
f0a2/hPz3lGyIclmmX4m3QH7b8piBtlmxYG+SucYb1pRjVlRLRmzNNejnJV+w0sj8WVoIInb
mG6RhJI153T+Vw==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1454955345</vt:lpwstr>
  </property>
</Properties>
</file>