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67" autoAdjust="0"/>
  </p:normalViewPr>
  <p:slideViewPr>
    <p:cSldViewPr>
      <p:cViewPr varScale="1">
        <p:scale>
          <a:sx n="86" d="100"/>
          <a:sy n="86" d="100"/>
        </p:scale>
        <p:origin x="-179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C452-3EC9-465C-8389-1DB68E9B6AC2}" type="datetimeFigureOut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9E4D2-2F48-4F33-BF8E-1C37E2DE99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9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6CC27-A199-4B62-943E-AE70C3F4B840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198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8A7B4-A96C-4AD4-B439-79312BABCB5F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15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5F4C-3C96-4AB9-9E5E-13A13EB8B7C5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284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A7F29-9842-4EA7-8D72-CC8E881DE180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81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220EB-72AC-4A12-8A24-8702DEF98531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26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86D19-6677-4924-9847-AD51EEB7B4D6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4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DC497-2597-423E-8726-D6C5F4FEB299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2494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00B52-4EC5-42E2-B707-7B4E158F450C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526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959AD-DBC0-4270-9E14-5522F0F172BF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21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62DEB-26B0-40BD-87E1-AD1C102F43E7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1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91E-A0E8-41AB-8D63-C36CEADF0480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51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AB06B-5955-4F54-A6F2-E83BABFE026F}" type="datetime1">
              <a:rPr kumimoji="1" lang="ja-JP" altLang="en-US" smtClean="0"/>
              <a:t>16/02/19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0509A-F151-4903-A324-D8275F9F09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 smtClean="0"/>
              <a:t>Way Forward on</a:t>
            </a:r>
            <a:br>
              <a:rPr lang="en-US" altLang="ja-JP" sz="5400" b="1" dirty="0" smtClean="0"/>
            </a:br>
            <a:r>
              <a:rPr lang="en-US" altLang="ja-JP" sz="5400" b="1" dirty="0" smtClean="0"/>
              <a:t>NS_17 modification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meeting</a:t>
            </a:r>
            <a:r>
              <a:rPr kumimoji="1" lang="de-DE" altLang="ja-JP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#7</a:t>
            </a:r>
            <a:r>
              <a:rPr lang="en-US" altLang="ja-JP" sz="2400" b="1" kern="0" dirty="0">
                <a:solidFill>
                  <a:sysClr val="windowText" lastClr="000000"/>
                </a:solidFill>
                <a:cs typeface="Arial" charset="0"/>
              </a:rPr>
              <a:t>8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ja-JP" sz="2400" b="1" kern="0" dirty="0">
                <a:solidFill>
                  <a:sysClr val="windowText" lastClr="000000"/>
                </a:solidFill>
              </a:rPr>
              <a:t>St. Julian’s, Malta, 15 – 19 February, </a:t>
            </a:r>
            <a:r>
              <a:rPr lang="en-US" altLang="ja-JP" sz="2400" b="1" kern="0" dirty="0" smtClean="0">
                <a:solidFill>
                  <a:sysClr val="windowText" lastClr="000000"/>
                </a:solidFill>
              </a:rPr>
              <a:t>2016</a:t>
            </a:r>
            <a:endParaRPr kumimoji="1" lang="en-GB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dirty="0" smtClean="0">
                <a:solidFill>
                  <a:sysClr val="windowText" lastClr="000000"/>
                </a:solidFill>
                <a:cs typeface="Arial" charset="0"/>
              </a:rPr>
              <a:t>4.2.1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14" name="正方形/長方形 8"/>
          <p:cNvSpPr>
            <a:spLocks noChangeArrowheads="1"/>
          </p:cNvSpPr>
          <p:nvPr/>
        </p:nvSpPr>
        <p:spPr bwMode="auto">
          <a:xfrm>
            <a:off x="7165932" y="87015"/>
            <a:ext cx="1544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 smtClean="0">
                <a:cs typeface="Arial" charset="0"/>
              </a:rPr>
              <a:t>R4</a:t>
            </a:r>
            <a:r>
              <a:rPr lang="en-GB" altLang="ja-JP" sz="2400" b="1" dirty="0">
                <a:cs typeface="Arial" charset="0"/>
              </a:rPr>
              <a:t>-</a:t>
            </a:r>
            <a:r>
              <a:rPr lang="en-US" altLang="ja-JP" sz="2400" b="1" dirty="0" smtClean="0">
                <a:cs typeface="Arial" charset="0"/>
              </a:rPr>
              <a:t>160217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15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679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NS_17 modification 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was</a:t>
            </a:r>
            <a:r>
              <a:rPr lang="ja-JP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agree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 according to </a:t>
            </a:r>
            <a:r>
              <a:rPr lang="ja-JP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R4-157044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in RAN4#77</a:t>
            </a:r>
            <a:r>
              <a:rPr lang="ja-JP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endParaRPr lang="en-US" altLang="ja-JP" dirty="0" smtClean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endParaRPr lang="en-US" altLang="ja-JP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Two simulation result</a:t>
            </a:r>
            <a:r>
              <a:rPr lang="ja-JP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were submitted in RAN4#78;</a:t>
            </a:r>
          </a:p>
          <a:p>
            <a:pPr marL="971550" lvl="1" indent="-514350">
              <a:buFont typeface="+mj-lt"/>
              <a:buAutoNum type="arabicPeriod"/>
            </a:pPr>
            <a:r>
              <a:rPr kumimoji="1"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R4-160684 from Nokia Networks, ALU.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R4-161093 from Qualcomm </a:t>
            </a:r>
            <a:endParaRPr kumimoji="1" lang="en-US" altLang="ja-JP" dirty="0" smtClean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571500" indent="-514350"/>
            <a:endParaRPr lang="en-US" altLang="ja-JP" dirty="0"/>
          </a:p>
          <a:p>
            <a:pPr marL="571500" indent="-514350"/>
            <a:endParaRPr kumimoji="1" lang="en-US" altLang="ja-JP" dirty="0" smtClean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7867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&lt;Proposed Way Forward&gt;</a:t>
            </a:r>
          </a:p>
          <a:p>
            <a:r>
              <a:rPr kumimoji="1" lang="en-US" altLang="ja-JP" dirty="0" smtClean="0"/>
              <a:t>We decides not to modify NS_17 requirements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so far</a:t>
            </a:r>
            <a:r>
              <a:rPr kumimoji="1" lang="en-US" altLang="ja-JP" dirty="0" smtClean="0"/>
              <a:t>.  This topic can be closed without any changes in TS.</a:t>
            </a:r>
          </a:p>
          <a:p>
            <a:endParaRPr lang="en-US" altLang="ja-JP" dirty="0"/>
          </a:p>
          <a:p>
            <a:pPr marL="0" indent="0">
              <a:buNone/>
            </a:pPr>
            <a:r>
              <a:rPr kumimoji="1" lang="en-US" altLang="ja-JP" dirty="0" smtClean="0"/>
              <a:t>&lt;Reason for above way forward&gt;</a:t>
            </a:r>
          </a:p>
          <a:p>
            <a:r>
              <a:rPr kumimoji="1" lang="en-US" altLang="ja-JP" dirty="0" smtClean="0"/>
              <a:t>As pointed out in R4-161093, A-MPR will be imposed even in B28 single band operation although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A-MPR is required only when</a:t>
            </a:r>
            <a:r>
              <a:rPr kumimoji="1" lang="en-US" altLang="ja-JP" dirty="0" smtClean="0"/>
              <a:t> CA_18A-28A is </a:t>
            </a:r>
            <a:r>
              <a:rPr lang="en-US" altLang="ja-JP" dirty="0" smtClean="0"/>
              <a:t>configured </a:t>
            </a:r>
            <a:r>
              <a:rPr kumimoji="1" lang="en-US" altLang="ja-JP" dirty="0" smtClean="0"/>
              <a:t>with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in B28.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0588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If</a:t>
            </a:r>
            <a:r>
              <a:rPr kumimoji="1" lang="ja-JP" altLang="en-US" dirty="0" smtClean="0"/>
              <a:t> </a:t>
            </a:r>
            <a:r>
              <a:rPr lang="ja-JP" altLang="ja-JP" dirty="0" smtClean="0"/>
              <a:t>K</a:t>
            </a:r>
            <a:r>
              <a:rPr lang="en-US" altLang="ja-JP" dirty="0" smtClean="0"/>
              <a:t>DDI</a:t>
            </a:r>
            <a:r>
              <a:rPr lang="ja-JP" altLang="en-US" dirty="0" smtClean="0"/>
              <a:t> </a:t>
            </a:r>
            <a:r>
              <a:rPr lang="en-US" altLang="ja-JP" dirty="0" smtClean="0"/>
              <a:t>would</a:t>
            </a:r>
            <a:r>
              <a:rPr lang="ja-JP" altLang="en-US" dirty="0" smtClean="0"/>
              <a:t> </a:t>
            </a:r>
            <a:r>
              <a:rPr lang="en-US" altLang="ja-JP" dirty="0" smtClean="0"/>
              <a:t>like</a:t>
            </a:r>
            <a:r>
              <a:rPr lang="ja-JP" altLang="en-US" dirty="0" smtClean="0"/>
              <a:t> </a:t>
            </a:r>
            <a:r>
              <a:rPr lang="en-US" altLang="ja-JP" dirty="0" smtClean="0"/>
              <a:t>to</a:t>
            </a:r>
            <a:r>
              <a:rPr lang="ja-JP" altLang="en-US" dirty="0" smtClean="0"/>
              <a:t> </a:t>
            </a:r>
            <a:r>
              <a:rPr lang="en-US" altLang="ja-JP" dirty="0" smtClean="0"/>
              <a:t>modify</a:t>
            </a:r>
            <a:r>
              <a:rPr lang="ja-JP" altLang="en-US" dirty="0" smtClean="0"/>
              <a:t> </a:t>
            </a:r>
            <a:r>
              <a:rPr lang="en-US" altLang="ja-JP" dirty="0" smtClean="0"/>
              <a:t>NS_17</a:t>
            </a:r>
            <a:r>
              <a:rPr lang="ja-JP" altLang="en-US" dirty="0" smtClean="0"/>
              <a:t> </a:t>
            </a:r>
            <a:r>
              <a:rPr lang="en-US" altLang="ja-JP" dirty="0" smtClean="0"/>
              <a:t>again in the future,</a:t>
            </a:r>
            <a:r>
              <a:rPr lang="ja-JP" altLang="en-US" dirty="0" smtClean="0"/>
              <a:t> </a:t>
            </a:r>
            <a:r>
              <a:rPr lang="en-US" altLang="ja-JP" dirty="0" smtClean="0"/>
              <a:t>simulation</a:t>
            </a:r>
            <a:r>
              <a:rPr lang="ja-JP" altLang="en-US" dirty="0" smtClean="0"/>
              <a:t> </a:t>
            </a:r>
            <a:r>
              <a:rPr lang="en-US" altLang="ja-JP" dirty="0" smtClean="0"/>
              <a:t>results</a:t>
            </a:r>
            <a:r>
              <a:rPr lang="ja-JP" altLang="en-US" dirty="0" smtClean="0"/>
              <a:t> </a:t>
            </a:r>
            <a:r>
              <a:rPr lang="en-US" altLang="ja-JP" dirty="0" smtClean="0"/>
              <a:t>in R4-160684</a:t>
            </a:r>
            <a:r>
              <a:rPr lang="ja-JP" altLang="en-US" dirty="0" smtClean="0"/>
              <a:t> </a:t>
            </a:r>
            <a:r>
              <a:rPr lang="en-US" altLang="ja-JP" dirty="0" smtClean="0"/>
              <a:t>and</a:t>
            </a:r>
            <a:r>
              <a:rPr lang="ja-JP" altLang="en-US" dirty="0" smtClean="0"/>
              <a:t> </a:t>
            </a:r>
            <a:r>
              <a:rPr lang="en-US" altLang="ja-JP" dirty="0" smtClean="0"/>
              <a:t>R4-161093 would</a:t>
            </a:r>
            <a:r>
              <a:rPr lang="ja-JP" altLang="en-US" dirty="0" smtClean="0"/>
              <a:t> </a:t>
            </a:r>
            <a:r>
              <a:rPr lang="en-US" altLang="ja-JP" dirty="0" smtClean="0"/>
              <a:t>be</a:t>
            </a:r>
            <a:r>
              <a:rPr lang="ja-JP" altLang="en-US" dirty="0" smtClean="0"/>
              <a:t> </a:t>
            </a:r>
            <a:r>
              <a:rPr lang="en-US" altLang="ja-JP" dirty="0" smtClean="0"/>
              <a:t>utilized</a:t>
            </a:r>
            <a:r>
              <a:rPr lang="ja-JP" altLang="en-US" dirty="0" smtClean="0"/>
              <a:t>.</a:t>
            </a:r>
            <a:r>
              <a:rPr lang="en-US" altLang="ja-JP" dirty="0" smtClean="0"/>
              <a:t>  Other inputs are not precluded.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0509A-F151-4903-A324-D8275F9F09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135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164</Words>
  <Application>Microsoft Macintosh PowerPoint</Application>
  <PresentationFormat>画面に合わせる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Way Forward on NS_17 modification</vt:lpstr>
      <vt:lpstr>Background</vt:lpstr>
      <vt:lpstr>Way Forward</vt:lpstr>
      <vt:lpstr>Annex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CA_28A-42A MSD</dc:title>
  <dc:creator>OM</dc:creator>
  <cp:lastModifiedBy>尾原 誠明</cp:lastModifiedBy>
  <cp:revision>25</cp:revision>
  <dcterms:created xsi:type="dcterms:W3CDTF">2015-10-08T02:33:11Z</dcterms:created>
  <dcterms:modified xsi:type="dcterms:W3CDTF">2016-02-18T16:17:57Z</dcterms:modified>
</cp:coreProperties>
</file>