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Proposal for Ad-hoc meeting on Rel-13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Verizon, Ericsson</a:t>
            </a:r>
            <a:r>
              <a:rPr lang="en-US" dirty="0" smtClean="0"/>
              <a:t>, </a:t>
            </a:r>
            <a:r>
              <a:rPr lang="en-US" dirty="0" smtClean="0"/>
              <a:t>[Alcatel-lucent]</a:t>
            </a:r>
            <a:r>
              <a:rPr lang="en-US" dirty="0" smtClean="0"/>
              <a:t>, Qualcomm, Intel</a:t>
            </a:r>
            <a:endParaRPr 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172200" y="152400"/>
            <a:ext cx="27432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R4-158438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1033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Rel-13 </a:t>
            </a:r>
            <a:r>
              <a:rPr lang="en-US" dirty="0" err="1" smtClean="0"/>
              <a:t>eMTC</a:t>
            </a:r>
            <a:r>
              <a:rPr lang="en-US" dirty="0" smtClean="0"/>
              <a:t> work targets to finalize by RP#70</a:t>
            </a:r>
          </a:p>
          <a:p>
            <a:r>
              <a:rPr lang="en-US" dirty="0" smtClean="0"/>
              <a:t>The remaining RF  issues include</a:t>
            </a:r>
          </a:p>
          <a:p>
            <a:pPr lvl="1"/>
            <a:r>
              <a:rPr lang="en-US" dirty="0" smtClean="0"/>
              <a:t>Agreements on transmitter RF requirements and the corresponding CRs</a:t>
            </a:r>
          </a:p>
          <a:p>
            <a:r>
              <a:rPr lang="en-US" dirty="0" smtClean="0"/>
              <a:t>The remaining RRM issues are</a:t>
            </a:r>
          </a:p>
          <a:p>
            <a:pPr lvl="1"/>
            <a:r>
              <a:rPr lang="en-US" dirty="0" smtClean="0"/>
              <a:t>Agreements on the for RRM requirements and the corresponding CRs</a:t>
            </a:r>
          </a:p>
          <a:p>
            <a:pPr lvl="1"/>
            <a:r>
              <a:rPr lang="en-US" dirty="0" smtClean="0"/>
              <a:t>Agreements on RLM simulation assumptions,  and simulation campaign</a:t>
            </a:r>
          </a:p>
          <a:p>
            <a:pPr lvl="1"/>
            <a:r>
              <a:rPr lang="en-US" dirty="0" smtClean="0"/>
              <a:t>Agreement on RLM requirements and corresponding CRs</a:t>
            </a:r>
          </a:p>
          <a:p>
            <a:r>
              <a:rPr lang="en-US" dirty="0" smtClean="0"/>
              <a:t>In order to finalize the work item by RP#71 it is foreseen that at least two RAN4 meetings are needed 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06779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proposed that during the NB-IOT ad-hoc meeting in January </a:t>
            </a:r>
            <a:r>
              <a:rPr lang="en-US" dirty="0" smtClean="0"/>
              <a:t>sometime are </a:t>
            </a:r>
            <a:r>
              <a:rPr lang="en-US" dirty="0" smtClean="0"/>
              <a:t>assigned for Rel-13 MTC work</a:t>
            </a:r>
          </a:p>
          <a:p>
            <a:r>
              <a:rPr lang="en-US" dirty="0" smtClean="0"/>
              <a:t>Since both topics are related to MTC and also  same delegates from most companies follow both topics, it  would be efficient to allow some time for Rel-13 MTC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14364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140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Proposal for Ad-hoc meeting on Rel-13 eMTC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Ad-hoc meeting on Rel-13 eMTC</dc:title>
  <dc:creator>Ali Behravan</dc:creator>
  <cp:lastModifiedBy>Verizon-1</cp:lastModifiedBy>
  <cp:revision>9</cp:revision>
  <dcterms:created xsi:type="dcterms:W3CDTF">2006-08-16T00:00:00Z</dcterms:created>
  <dcterms:modified xsi:type="dcterms:W3CDTF">2015-11-20T21:55:11Z</dcterms:modified>
</cp:coreProperties>
</file>