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4" r:id="rId1"/>
    <p:sldMasterId id="2147483753" r:id="rId2"/>
  </p:sldMasterIdLst>
  <p:notesMasterIdLst>
    <p:notesMasterId r:id="rId5"/>
  </p:notesMasterIdLst>
  <p:sldIdLst>
    <p:sldId id="589" r:id="rId3"/>
    <p:sldId id="59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34587" autoAdjust="0"/>
    <p:restoredTop sz="80148" autoAdjust="0"/>
  </p:normalViewPr>
  <p:slideViewPr>
    <p:cSldViewPr>
      <p:cViewPr>
        <p:scale>
          <a:sx n="80" d="100"/>
          <a:sy n="80" d="100"/>
        </p:scale>
        <p:origin x="-900" y="-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8E90C-DFBC-4BDA-AB7C-90724BE5CF9A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13570-C4CA-4F9E-9AFE-1C46D4621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4194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6B28278-E7FD-4F23-A861-FA0530758F49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4A77FF6-77E5-4522-83E1-4ACFE4ADFA78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C8CC694-EB29-4378-93FC-7C3D2B85AE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1DB83D33-9180-49F7-92C0-44E9DFB69EBF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7DE7461C-95E0-4E18-B9B1-9717319A950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3E1939D1-0AD0-4380-8468-FED7804605A5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4A83343-BF61-4E08-B4F3-64E6248E3581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C7FD3808-13F8-4F92-8E5F-8AAA81229BC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F1FA00C6-BDFA-4028-8A2D-A62EF83682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24F7C15-9F1E-4221-9018-51E2263F327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63A3819-DB66-4625-9763-3CF2BCA4A16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61DFED6-D5D4-408B-B7E7-3ADEDF983B54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None/>
              <a:defRPr/>
            </a:pPr>
            <a:endParaRPr kumimoji="1" lang="en-US" b="1" i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>
              <a:spcBef>
                <a:spcPct val="0"/>
              </a:spcBef>
              <a:buClrTx/>
              <a:buFontTx/>
              <a:buNone/>
              <a:defRPr kumimoji="0" sz="90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SzPct val="80000"/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 smtClean="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2400" b="1" dirty="0" smtClean="0"/>
              <a:t>Way forward on </a:t>
            </a:r>
            <a:r>
              <a:rPr lang="en-GB" sz="2400" b="1" dirty="0" smtClean="0"/>
              <a:t>UE core </a:t>
            </a:r>
            <a:r>
              <a:rPr lang="en-GB" sz="2400" b="1" dirty="0" smtClean="0"/>
              <a:t>requirements for FD-MIMO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57224" y="3714752"/>
            <a:ext cx="7429552" cy="175260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Samsung</a:t>
            </a:r>
            <a:r>
              <a:rPr lang="en-US" altLang="zh-CN" sz="2400" dirty="0" smtClean="0">
                <a:solidFill>
                  <a:schemeClr val="tx1"/>
                </a:solidFill>
              </a:rPr>
              <a:t>, Nokia Networks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77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en-US" altLang="zh-CN" b="1" dirty="0" smtClean="0"/>
              <a:t>Anaheim, USA, 16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-20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Nov, 2015</a:t>
            </a:r>
            <a:endParaRPr lang="zh-CN" altLang="zh-CN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000892" y="142852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R4-158431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000108"/>
            <a:ext cx="8643966" cy="3643338"/>
          </a:xfrm>
        </p:spPr>
        <p:txBody>
          <a:bodyPr/>
          <a:lstStyle/>
          <a:p>
            <a:pPr>
              <a:buFont typeface="Wingdings" pitchFamily="2" charset="2"/>
              <a:buChar char="p"/>
            </a:pPr>
            <a:r>
              <a:rPr lang="en-GB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 </a:t>
            </a:r>
            <a:r>
              <a:rPr lang="en-GB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UE RF core requirements for EBF/FD-MIMO WI in Rel-13.</a:t>
            </a:r>
          </a:p>
          <a:p>
            <a:pPr>
              <a:buFont typeface="Wingdings" pitchFamily="2" charset="2"/>
              <a:buChar char="p"/>
            </a:pPr>
            <a:r>
              <a:rPr lang="en-GB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 UE RRM core requirements for EBF/FD-MIMO WI in Rel-13.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 smtClean="0">
                <a:ea typeface="+mj-ea"/>
                <a:cs typeface="+mj-cs"/>
              </a:rPr>
              <a:t>UE Core requirements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0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35670</TotalTime>
  <Words>55</Words>
  <Application>Microsoft Office PowerPoint</Application>
  <PresentationFormat>全屏显示(4:3)</PresentationFormat>
  <Paragraphs>9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20_Template_Sample</vt:lpstr>
      <vt:lpstr>Office 主题</vt:lpstr>
      <vt:lpstr>Way forward on UE core requirements for FD-MIMO</vt:lpstr>
      <vt:lpstr>幻灯片 2</vt:lpstr>
    </vt:vector>
  </TitlesOfParts>
  <Company>Samsung Electronics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Djin</cp:lastModifiedBy>
  <cp:revision>323</cp:revision>
  <dcterms:created xsi:type="dcterms:W3CDTF">2014-09-04T09:21:59Z</dcterms:created>
  <dcterms:modified xsi:type="dcterms:W3CDTF">2015-11-20T18:50:48Z</dcterms:modified>
</cp:coreProperties>
</file>