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handoutMasterIdLst>
    <p:handoutMasterId r:id="rId6"/>
  </p:handoutMasterIdLst>
  <p:sldIdLst>
    <p:sldId id="256" r:id="rId2"/>
    <p:sldId id="258" r:id="rId3"/>
    <p:sldId id="268" r:id="rId4"/>
  </p:sldIdLst>
  <p:sldSz cx="9144000" cy="6858000" type="screen4x3"/>
  <p:notesSz cx="6858000" cy="9144000"/>
  <p:defaultTextStyle>
    <a:defPPr>
      <a:defRPr lang="de-DE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rebuchet MS" pitchFamily="34" charset="0"/>
        <a:ea typeface="宋体" pitchFamily="2" charset="-122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76" d="100"/>
          <a:sy n="76" d="100"/>
        </p:scale>
        <p:origin x="-1194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D88D835F-19E7-4E88-87D9-361558BBD44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54116937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pitchFamily="34" charset="0"/>
              </a:defRPr>
            </a:lvl1pPr>
          </a:lstStyle>
          <a:p>
            <a:pPr>
              <a:defRPr/>
            </a:pPr>
            <a:fld id="{B8E8D9CF-E7AB-4E54-BAC2-2903FDF0CE67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225689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ea typeface="宋体" pitchFamily="2" charset="-122"/>
              </a:defRPr>
            </a:lvl9pPr>
          </a:lstStyle>
          <a:p>
            <a:pPr eaLnBrk="1" hangingPunct="1"/>
            <a:fld id="{DFA9ABB9-9759-49AE-B2D3-EE9B89CE9211}" type="slidenum">
              <a:rPr lang="en-US" altLang="en-US" smtClean="0">
                <a:latin typeface="Arial" pitchFamily="34" charset="0"/>
              </a:rPr>
              <a:pPr eaLnBrk="1" hangingPunct="1"/>
              <a:t>1</a:t>
            </a:fld>
            <a:endParaRPr lang="en-US" altLang="en-US" smtClean="0">
              <a:latin typeface="Arial" pitchFamily="34" charset="0"/>
            </a:endParaRPr>
          </a:p>
        </p:txBody>
      </p:sp>
      <p:sp>
        <p:nvSpPr>
          <p:cNvPr id="61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smtClean="0">
              <a:latin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360005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78065E3-F2CD-4387-B9B8-1A78121C527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7462582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802D2DF-D6F1-406F-8732-63A2F423CDE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928400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50A3573-A419-4EA4-876C-059BE8339354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2672227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91E5456-A264-4EAB-8FA0-68A937FDEA4D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49034369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23F82A3-1F2D-4A1C-B252-1430E4845EE0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7193159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268EDF6-2643-4421-AB02-91B04DD304B3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6615682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1E9C0A-737B-4E8B-9CAD-EB1BBF44958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56800201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2305165-74B6-4C2E-8C0F-B94A41727A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1817840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D98116D-9465-4F03-9BCC-83739AE3719B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3204523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FDB1996-8E32-48BA-BEE7-47041B35FE2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28673313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2370293-F96B-41B0-94E0-FAF65B59CD57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  <p:extLst>
      <p:ext uri="{BB962C8B-B14F-4D97-AF65-F5344CB8AC3E}">
        <p14:creationId xmlns:p14="http://schemas.microsoft.com/office/powerpoint/2010/main" val="41907030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  <a:endParaRPr lang="de-DE" altLang="en-US" smtClean="0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  <a:endParaRPr lang="de-DE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endParaRPr lang="de-DE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Arial" pitchFamily="34" charset="0"/>
              </a:defRPr>
            </a:lvl1pPr>
          </a:lstStyle>
          <a:p>
            <a:pPr>
              <a:defRPr/>
            </a:pPr>
            <a:fld id="{A0B0384B-489B-4AC6-991A-FE340CBEEDDC}" type="slidenum">
              <a:rPr lang="de-DE" altLang="zh-CN"/>
              <a:pPr>
                <a:defRPr/>
              </a:pPr>
              <a:t>‹#›</a:t>
            </a:fld>
            <a:endParaRPr lang="de-DE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04800" y="838200"/>
            <a:ext cx="8610600" cy="3200400"/>
          </a:xfrm>
        </p:spPr>
        <p:txBody>
          <a:bodyPr/>
          <a:lstStyle/>
          <a:p>
            <a:pPr eaLnBrk="1" hangingPunct="1"/>
            <a:r>
              <a:rPr lang="en-US" altLang="en-US" dirty="0" smtClean="0"/>
              <a:t>WF on non-TM10 </a:t>
            </a:r>
            <a:r>
              <a:rPr lang="en-US" altLang="zh-CN" dirty="0" smtClean="0"/>
              <a:t>CRS-IM gain test cases</a:t>
            </a:r>
            <a:endParaRPr lang="en-US" altLang="en-US" dirty="0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533400" y="3886200"/>
            <a:ext cx="8077200" cy="1752600"/>
          </a:xfrm>
        </p:spPr>
        <p:txBody>
          <a:bodyPr/>
          <a:lstStyle/>
          <a:p>
            <a:r>
              <a:rPr lang="en-US" altLang="zh-CN" dirty="0" smtClean="0"/>
              <a:t>Ericsson, Intel</a:t>
            </a:r>
            <a:endParaRPr lang="en-US" altLang="en-US" dirty="0" smtClean="0"/>
          </a:p>
        </p:txBody>
      </p:sp>
      <p:sp>
        <p:nvSpPr>
          <p:cNvPr id="2052" name="Rectangle 3"/>
          <p:cNvSpPr>
            <a:spLocks noChangeArrowheads="1"/>
          </p:cNvSpPr>
          <p:nvPr/>
        </p:nvSpPr>
        <p:spPr bwMode="auto">
          <a:xfrm>
            <a:off x="6705600" y="228600"/>
            <a:ext cx="1611339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en-US" sz="2400" smtClean="0"/>
              <a:t>R4-158377</a:t>
            </a:r>
            <a:endParaRPr lang="en-US" altLang="zh-CN" dirty="0"/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0" y="39579"/>
            <a:ext cx="563880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/>
          <a:p>
            <a:pPr>
              <a:tabLst>
                <a:tab pos="6629400" algn="r"/>
                <a:tab pos="8459788" algn="r"/>
              </a:tabLst>
            </a:pPr>
            <a:r>
              <a:rPr lang="en-US" altLang="ja-JP" b="1" dirty="0">
                <a:ea typeface="MS PGothic" pitchFamily="34" charset="-128"/>
              </a:rPr>
              <a:t>3GPP TSG-RAN WG4 Meeting #</a:t>
            </a:r>
            <a:r>
              <a:rPr lang="en-US" altLang="ja-JP" b="1" dirty="0" smtClean="0">
                <a:ea typeface="MS PGothic" pitchFamily="34" charset="-128"/>
              </a:rPr>
              <a:t>77</a:t>
            </a:r>
            <a:endParaRPr lang="en-US" altLang="ja-JP" b="1" dirty="0">
              <a:ea typeface="MS PGothic" pitchFamily="34" charset="-128"/>
            </a:endParaRPr>
          </a:p>
          <a:p>
            <a:r>
              <a:rPr lang="en-US" altLang="zh-CN" b="1" dirty="0"/>
              <a:t>Anaheim, USA, 16 – 20, Nov. 2015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Performance requirements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/>
          <a:lstStyle/>
          <a:p>
            <a:pPr algn="just" hangingPunct="0"/>
            <a:r>
              <a:rPr lang="en-US" altLang="zh-CN" sz="2400" dirty="0" smtClean="0"/>
              <a:t>For </a:t>
            </a:r>
            <a:r>
              <a:rPr lang="en-US" altLang="zh-CN" sz="2400" dirty="0"/>
              <a:t>Rel-13 UE, it is </a:t>
            </a:r>
            <a:r>
              <a:rPr lang="en-US" altLang="zh-CN" sz="2400" dirty="0" smtClean="0"/>
              <a:t>capable </a:t>
            </a:r>
            <a:r>
              <a:rPr lang="en-US" altLang="zh-CN" sz="2400" dirty="0"/>
              <a:t>to </a:t>
            </a:r>
            <a:r>
              <a:rPr lang="en-US" altLang="zh-CN" sz="2400" dirty="0" smtClean="0"/>
              <a:t>cancel CRS from at least  </a:t>
            </a:r>
            <a:r>
              <a:rPr lang="en-US" altLang="zh-CN" sz="2400" dirty="0"/>
              <a:t>two </a:t>
            </a:r>
            <a:r>
              <a:rPr lang="en-US" altLang="zh-CN" sz="2400" dirty="0" smtClean="0"/>
              <a:t>aggressor cells. </a:t>
            </a:r>
          </a:p>
          <a:p>
            <a:pPr algn="just" hangingPunct="0"/>
            <a:r>
              <a:rPr lang="en-US" altLang="zh-CN" sz="2400" dirty="0" smtClean="0"/>
              <a:t>Given the current side condition in the test, UE may only activate 1-cell CRS-IC to achieve the performance goal for non-TM10 gain test. In </a:t>
            </a:r>
            <a:r>
              <a:rPr lang="en-US" altLang="zh-CN" sz="2400" dirty="0"/>
              <a:t>other side condition, </a:t>
            </a:r>
            <a:r>
              <a:rPr lang="en-US" altLang="zh-CN" sz="2400" dirty="0" smtClean="0"/>
              <a:t>Rel-13 UE is capable to activate 2-Cell CRS-IC.  </a:t>
            </a:r>
            <a:endParaRPr lang="zh-CN" altLang="zh-CN" sz="2400" dirty="0"/>
          </a:p>
          <a:p>
            <a:pPr lvl="1" algn="just" hangingPunct="0"/>
            <a:r>
              <a:rPr lang="en-US" altLang="zh-CN" sz="2400" dirty="0" smtClean="0"/>
              <a:t>As </a:t>
            </a:r>
            <a:r>
              <a:rPr lang="en-US" altLang="zh-CN" sz="2400" dirty="0"/>
              <a:t>minimum </a:t>
            </a:r>
            <a:r>
              <a:rPr lang="en-US" altLang="zh-CN" sz="2400" dirty="0" smtClean="0"/>
              <a:t>performance requirements, performance based on 1-cell CRS-IC is </a:t>
            </a:r>
            <a:r>
              <a:rPr lang="en-US" altLang="zh-CN" sz="2400" dirty="0"/>
              <a:t>used </a:t>
            </a:r>
            <a:r>
              <a:rPr lang="en-US" altLang="zh-CN" sz="2400" dirty="0" smtClean="0"/>
              <a:t>in the non-TM10 gain test cases considering the current side condition. </a:t>
            </a:r>
          </a:p>
          <a:p>
            <a:pPr marL="0" indent="0" algn="just">
              <a:buNone/>
            </a:pPr>
            <a:endParaRPr lang="en-US" altLang="zh-CN" sz="2400" dirty="0" smtClean="0"/>
          </a:p>
          <a:p>
            <a:pPr algn="just"/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041005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/>
              <a:t>Results </a:t>
            </a:r>
            <a:r>
              <a:rPr lang="en-US" altLang="zh-CN" dirty="0" smtClean="0"/>
              <a:t>for alignment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953000"/>
          </a:xfrm>
        </p:spPr>
        <p:txBody>
          <a:bodyPr/>
          <a:lstStyle/>
          <a:p>
            <a:pPr algn="just"/>
            <a:r>
              <a:rPr lang="en-US" altLang="zh-CN" dirty="0" smtClean="0"/>
              <a:t>Interested companies are encouraged to provide simulation results and impairment results  for all gain tests before </a:t>
            </a:r>
            <a:r>
              <a:rPr lang="en-US" altLang="zh-CN" i="1" u="sng" dirty="0" smtClean="0"/>
              <a:t>Dec.19 2015</a:t>
            </a:r>
            <a:r>
              <a:rPr lang="en-US" altLang="zh-CN" i="1" dirty="0" smtClean="0"/>
              <a:t>. </a:t>
            </a:r>
            <a:r>
              <a:rPr lang="en-US" altLang="zh-CN" dirty="0" smtClean="0"/>
              <a:t> It includes:</a:t>
            </a:r>
          </a:p>
          <a:p>
            <a:pPr lvl="1" algn="just"/>
            <a:r>
              <a:rPr lang="en-US" altLang="zh-CN" dirty="0" smtClean="0"/>
              <a:t>TM4 (both FDD and TDD)</a:t>
            </a:r>
          </a:p>
          <a:p>
            <a:pPr lvl="1" algn="just"/>
            <a:r>
              <a:rPr lang="en-US" altLang="zh-CN" dirty="0" smtClean="0"/>
              <a:t>TM9 (both FDD and TDD)</a:t>
            </a:r>
          </a:p>
          <a:p>
            <a:pPr marL="0" indent="0" algn="just">
              <a:buNone/>
            </a:pPr>
            <a:endParaRPr lang="en-US" altLang="zh-CN" dirty="0" smtClean="0"/>
          </a:p>
          <a:p>
            <a:pPr lvl="1" algn="just"/>
            <a:endParaRPr lang="en-US" altLang="zh-CN" dirty="0" smtClean="0"/>
          </a:p>
          <a:p>
            <a:pPr lvl="1" algn="just"/>
            <a:endParaRPr lang="en-US" altLang="zh-CN" dirty="0" smtClean="0"/>
          </a:p>
          <a:p>
            <a:pPr algn="just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42484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R4-14xxxx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 Them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R4-14xxxx</Template>
  <TotalTime>1473</TotalTime>
  <Words>150</Words>
  <Application>Microsoft Office PowerPoint</Application>
  <PresentationFormat>On-screen Show (4:3)</PresentationFormat>
  <Paragraphs>16</Paragraphs>
  <Slides>3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R4-14xxxx</vt:lpstr>
      <vt:lpstr>WF on non-TM10 CRS-IM gain test cases</vt:lpstr>
      <vt:lpstr>Performance requirements</vt:lpstr>
      <vt:lpstr>Results for alignment</vt:lpstr>
    </vt:vector>
  </TitlesOfParts>
  <Company>Ericsson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Shaohua Li</dc:creator>
  <cp:keywords>3GPP TSG-RAN WG4</cp:keywords>
  <cp:lastModifiedBy>Shaohua Li 4</cp:lastModifiedBy>
  <cp:revision>311</cp:revision>
  <dcterms:created xsi:type="dcterms:W3CDTF">2015-02-11T14:20:53Z</dcterms:created>
  <dcterms:modified xsi:type="dcterms:W3CDTF">2015-11-20T16:03:08Z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(4)qZfsaDQskLvcQDJoc5voRkH3Ex+mYBrOSX1mq+96Nfm8ZBZe7KzJzQYMYRVkS0/4CKqSkxXW_x000d_
3rhrZ7P1364rxANU2f6iPhrNTHSvq6MJcmyy3pw6vjZY1+oBW9bk98dtF+fEsjX1oa84SUzG_x000d_
nbUP3ymEn2n54Dh94HZiD8I7uHl7yzu/4UneJIfv4bN1paOGDZZt2UWdPp9n7rFvodklaZRG_x000d_
gwMxspUDvVLBP4quAh</vt:lpwstr>
  </property>
  <property fmtid="{D5CDD505-2E9C-101B-9397-08002B2CF9AE}" pid="3" name="_new_ms_pID_725431">
    <vt:lpwstr>+xDdcavk5NquIuxLi1HHNE3XOZMUwahPf07I3IMm8I/SX0U6lycTGV_x000d_
2AWOgmeQ+bN/np0rNRjiaGozHTi897LT48qx43enIIcWINbB4zfxUYQDOwELV6JdUrZNFQil_x000d_
fMAfuktuHOCBfRtKULvx3kmJYiWR0gRfFxNWIyxDGpW2Fw7B+JKB2YO2NYN1Jj7WKJLUogt4_x000d_
XoXbCKsO8hmPZbXlDT0SVDVsY0Bv3/fONOx8</vt:lpwstr>
  </property>
  <property fmtid="{D5CDD505-2E9C-101B-9397-08002B2CF9AE}" pid="4" name="_new_ms_pID_725432">
    <vt:lpwstr>qi7fA00hESVi/6/X8IVVq4wqiBuwp0v0zFkF_x000d_
3h06YsDRkmeu3f283kH3jrQf5fs3NvH8B6AGQdCif/0Ndw+vFxQS7p7gqGd1Gh4R1Edmnq3T_x000d_
HbLzx334vJ69yCX5MN97M2Xi/0JExulm7aWmqoAvoTmylpPhzvpEeuhVXjvCGAo7qXr8Oip5_x000d_
1ma3LdzQ44fzx1GO68vM85Aolx8pLfMIeQxP/6PDesIdq9z/tzC/TQ</vt:lpwstr>
  </property>
  <property fmtid="{D5CDD505-2E9C-101B-9397-08002B2CF9AE}" pid="5" name="_new_ms_pID_72543_00">
    <vt:lpwstr>_new_ms_pID_72543</vt:lpwstr>
  </property>
  <property fmtid="{D5CDD505-2E9C-101B-9397-08002B2CF9AE}" pid="6" name="_new_ms_pID_725431_00">
    <vt:lpwstr>_new_ms_pID_725431</vt:lpwstr>
  </property>
  <property fmtid="{D5CDD505-2E9C-101B-9397-08002B2CF9AE}" pid="7" name="_new_ms_pID_725432_00">
    <vt:lpwstr>_new_ms_pID_725432</vt:lpwstr>
  </property>
  <property fmtid="{D5CDD505-2E9C-101B-9397-08002B2CF9AE}" pid="8" name="_new_ms_pID_725433">
    <vt:lpwstr>m5</vt:lpwstr>
  </property>
  <property fmtid="{D5CDD505-2E9C-101B-9397-08002B2CF9AE}" pid="9" name="_new_ms_pID_725433_00">
    <vt:lpwstr>_new_ms_pID_725433</vt:lpwstr>
  </property>
  <property fmtid="{D5CDD505-2E9C-101B-9397-08002B2CF9AE}" pid="10" name="sflag">
    <vt:lpwstr>1423744628</vt:lpwstr>
  </property>
  <property fmtid="{D5CDD505-2E9C-101B-9397-08002B2CF9AE}" pid="11" name="_NewReviewCycle">
    <vt:lpwstr/>
  </property>
</Properties>
</file>