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68" r:id="rId4"/>
    <p:sldId id="266" r:id="rId5"/>
    <p:sldId id="260" r:id="rId6"/>
    <p:sldId id="265" r:id="rId7"/>
    <p:sldId id="267" r:id="rId8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248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6106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TM10 UE </a:t>
            </a:r>
            <a:r>
              <a:rPr lang="en-US" altLang="zh-CN" dirty="0" smtClean="0"/>
              <a:t>CRS-IM gain </a:t>
            </a:r>
            <a:r>
              <a:rPr lang="en-US" altLang="zh-CN" dirty="0" err="1" smtClean="0"/>
              <a:t>Testcases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en-US" dirty="0" smtClean="0"/>
              <a:t>Intel, Huawei/</a:t>
            </a:r>
            <a:r>
              <a:rPr lang="en-US" altLang="en-US" dirty="0" err="1" smtClean="0"/>
              <a:t>HiSilicon</a:t>
            </a:r>
            <a:r>
              <a:rPr lang="en-US" altLang="en-US" dirty="0"/>
              <a:t>, Qualcomm, </a:t>
            </a:r>
            <a:r>
              <a:rPr lang="en-US" altLang="en-US" dirty="0" smtClean="0"/>
              <a:t>Samsung, LG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R4-158195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77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altLang="zh-CN" b="1" dirty="0"/>
              <a:t>Anaheim, USA, 16 – 20, Nov. 2015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TM10 Performance requirements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algn="just" hangingPunct="0"/>
            <a:r>
              <a:rPr lang="en-US" altLang="zh-CN" dirty="0" smtClean="0"/>
              <a:t>Performance </a:t>
            </a:r>
            <a:r>
              <a:rPr lang="en-US" altLang="zh-CN" dirty="0"/>
              <a:t>requirements are based on 2-cell CRS-IC for TM10 gain test.</a:t>
            </a:r>
          </a:p>
          <a:p>
            <a:pPr algn="just"/>
            <a:endParaRPr lang="en-US" altLang="zh-CN" dirty="0" smtClean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00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Results </a:t>
            </a:r>
            <a:r>
              <a:rPr lang="en-US" altLang="zh-CN" dirty="0" smtClean="0"/>
              <a:t>for alignment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algn="just"/>
            <a:r>
              <a:rPr lang="en-US" altLang="zh-CN" dirty="0" smtClean="0"/>
              <a:t>Interested companies are encouraged to provide simulation results and impairment results  for all gain tests before </a:t>
            </a:r>
            <a:r>
              <a:rPr lang="en-US" altLang="zh-CN" i="1" u="sng" dirty="0" smtClean="0"/>
              <a:t>Dec.19 2015</a:t>
            </a:r>
            <a:r>
              <a:rPr lang="en-US" altLang="zh-CN" i="1" dirty="0" smtClean="0"/>
              <a:t>. </a:t>
            </a:r>
            <a:r>
              <a:rPr lang="en-US" altLang="zh-CN" dirty="0" smtClean="0"/>
              <a:t> It includes:</a:t>
            </a:r>
          </a:p>
          <a:p>
            <a:pPr lvl="1" algn="just"/>
            <a:r>
              <a:rPr lang="en-US" altLang="zh-CN" dirty="0" smtClean="0"/>
              <a:t>TM10 (one-CSI-process) (both for FDD and TDD)</a:t>
            </a:r>
          </a:p>
          <a:p>
            <a:pPr lvl="1" algn="just"/>
            <a:r>
              <a:rPr lang="en-US" altLang="zh-CN" dirty="0" smtClean="0"/>
              <a:t>TM10 (multiple-CSI-process) (both for FDD and TDD)</a:t>
            </a:r>
          </a:p>
          <a:p>
            <a:pPr algn="just"/>
            <a:endParaRPr lang="en-US" altLang="zh-CN" dirty="0" smtClean="0"/>
          </a:p>
          <a:p>
            <a:pPr lvl="1" algn="just"/>
            <a:endParaRPr lang="en-US" altLang="zh-CN" dirty="0" smtClean="0"/>
          </a:p>
          <a:p>
            <a:pPr lvl="1" algn="just"/>
            <a:endParaRPr lang="en-US" altLang="zh-CN" dirty="0" smtClean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248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TM10 one-CSI-process UE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8.45 </a:t>
            </a:r>
            <a:r>
              <a:rPr lang="en-US" dirty="0"/>
              <a:t>dB is </a:t>
            </a:r>
            <a:r>
              <a:rPr lang="en-US" dirty="0" smtClean="0"/>
              <a:t>taken </a:t>
            </a:r>
            <a:r>
              <a:rPr lang="en-US" dirty="0"/>
              <a:t>as the interference level for the aggressor cell outside the </a:t>
            </a:r>
            <a:r>
              <a:rPr lang="en-US" dirty="0" err="1"/>
              <a:t>CoMP</a:t>
            </a:r>
            <a:r>
              <a:rPr lang="en-US" dirty="0"/>
              <a:t> set</a:t>
            </a:r>
          </a:p>
          <a:p>
            <a:pPr algn="just"/>
            <a:r>
              <a:rPr lang="en-US" dirty="0" smtClean="0"/>
              <a:t>MCS=16 is used </a:t>
            </a:r>
            <a:r>
              <a:rPr lang="en-US" dirty="0"/>
              <a:t>for the MCS setup for the </a:t>
            </a:r>
            <a:r>
              <a:rPr lang="en-US" dirty="0" smtClean="0"/>
              <a:t>TM10 one </a:t>
            </a:r>
            <a:r>
              <a:rPr lang="en-US" dirty="0"/>
              <a:t>CSI process test.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982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TM10 Multiple-CSI-Process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algn="just"/>
            <a:r>
              <a:rPr lang="en-US" altLang="zh-CN" dirty="0"/>
              <a:t>Employ PDSCH scheduling with DPS in TM10 CRS-IM test for multiple CSI process </a:t>
            </a:r>
            <a:r>
              <a:rPr lang="en-US" altLang="zh-CN" dirty="0" smtClean="0"/>
              <a:t>UE</a:t>
            </a:r>
          </a:p>
          <a:p>
            <a:pPr algn="just"/>
            <a:r>
              <a:rPr lang="en-US" altLang="zh-CN" dirty="0"/>
              <a:t>Use INR1=10.45dB and INR2=8.45dB to mandate CRS-IM operation for neighbor cells both inside </a:t>
            </a:r>
            <a:r>
              <a:rPr lang="en-US" altLang="zh-CN" dirty="0" err="1"/>
              <a:t>CoMP</a:t>
            </a:r>
            <a:r>
              <a:rPr lang="en-US" altLang="zh-CN" dirty="0"/>
              <a:t> set and outside </a:t>
            </a:r>
            <a:r>
              <a:rPr lang="en-US" altLang="zh-CN" dirty="0" err="1"/>
              <a:t>CoMP</a:t>
            </a:r>
            <a:r>
              <a:rPr lang="en-US" altLang="zh-CN" dirty="0"/>
              <a:t> set. </a:t>
            </a:r>
            <a:endParaRPr lang="en-US" altLang="zh-CN" dirty="0" smtClean="0"/>
          </a:p>
          <a:p>
            <a:pPr algn="just"/>
            <a:r>
              <a:rPr lang="en-US" altLang="zh-CN" dirty="0" smtClean="0"/>
              <a:t>Use </a:t>
            </a:r>
            <a:r>
              <a:rPr lang="en-US" altLang="zh-CN" dirty="0"/>
              <a:t>the same transmission power for TP2 and </a:t>
            </a:r>
            <a:r>
              <a:rPr lang="en-US" altLang="zh-CN" dirty="0" smtClean="0"/>
              <a:t>TP1</a:t>
            </a:r>
            <a:endParaRPr lang="zh-CN" altLang="zh-CN" dirty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484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TM10 multiple-CSI-process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MCS=16 is used for the multiple-CSI-process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948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TM10 UE CRS-IC capability Report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algn="just"/>
            <a:r>
              <a:rPr lang="en-US" sz="2800" dirty="0" smtClean="0"/>
              <a:t>TM10 capability report and non-TM10 capability report introductions are separate.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RAN4 sends LS to RAN2 to introduce an Rel-13 UE capability report signaling to support the TM10 UE CRS-IC RX.</a:t>
            </a:r>
          </a:p>
          <a:p>
            <a:pPr lvl="1" algn="just"/>
            <a:r>
              <a:rPr lang="en-US" sz="2400" i="1" dirty="0" smtClean="0"/>
              <a:t>TM10 UE </a:t>
            </a:r>
            <a:r>
              <a:rPr lang="en-US" sz="2400" i="1" dirty="0"/>
              <a:t>capability signaling </a:t>
            </a:r>
            <a:r>
              <a:rPr lang="en-US" sz="2400" i="1" dirty="0" smtClean="0"/>
              <a:t>indicates </a:t>
            </a:r>
            <a:r>
              <a:rPr lang="en-US" sz="2400" i="1" dirty="0"/>
              <a:t>CRS-IM support on at least one </a:t>
            </a:r>
            <a:r>
              <a:rPr lang="en-US" sz="2400" i="1" dirty="0" smtClean="0"/>
              <a:t>CC.</a:t>
            </a:r>
            <a:endParaRPr lang="en-US" sz="2400" dirty="0" smtClean="0"/>
          </a:p>
          <a:p>
            <a:pPr algn="just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10656691"/>
      </p:ext>
    </p:extLst>
  </p:cSld>
  <p:clrMapOvr>
    <a:masterClrMapping/>
  </p:clrMapOvr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1675</TotalTime>
  <Words>241</Words>
  <Application>Microsoft Office PowerPoint</Application>
  <PresentationFormat>On-screen Show (4:3)</PresentationFormat>
  <Paragraphs>28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MS PGothic</vt:lpstr>
      <vt:lpstr>宋体</vt:lpstr>
      <vt:lpstr>Arial</vt:lpstr>
      <vt:lpstr>Trebuchet MS</vt:lpstr>
      <vt:lpstr>R4-14xxxx</vt:lpstr>
      <vt:lpstr>WF on TM10 UE CRS-IM gain Testcases</vt:lpstr>
      <vt:lpstr>TM10 Performance requirements</vt:lpstr>
      <vt:lpstr>Results for alignment</vt:lpstr>
      <vt:lpstr>For TM10 one-CSI-process UE test</vt:lpstr>
      <vt:lpstr>For TM10 Multiple-CSI-Process test</vt:lpstr>
      <vt:lpstr>For TM10 multiple-CSI-process test</vt:lpstr>
      <vt:lpstr>TM10 UE CRS-IC capability Report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Yoon, Daejung</cp:lastModifiedBy>
  <cp:revision>312</cp:revision>
  <dcterms:created xsi:type="dcterms:W3CDTF">2015-02-11T14:20:53Z</dcterms:created>
  <dcterms:modified xsi:type="dcterms:W3CDTF">2015-11-20T16:37:54Z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