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/>
              <a:t>Way forward on LAA </a:t>
            </a:r>
            <a:r>
              <a:rPr lang="en-US" altLang="zh-CN" b="1" dirty="0" smtClean="0"/>
              <a:t>BS </a:t>
            </a:r>
            <a:r>
              <a:rPr lang="en-US" altLang="zh-CN" b="1" dirty="0"/>
              <a:t>coexistence/co-location requirements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Ericsson, Huawei, </a:t>
            </a:r>
            <a:r>
              <a:rPr lang="en-US" altLang="zh-CN" dirty="0" smtClean="0"/>
              <a:t>CMCC, Qualcomm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#77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R4-157961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Anaheim,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CA, USA,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20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November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Ericsson Capital TT" charset="0"/>
                <a:ea typeface="宋体" charset="-122"/>
              </a:rPr>
              <a:t>Background (1/2)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393700" y="1571625"/>
            <a:ext cx="8351838" cy="4881711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buClr>
                <a:srgbClr val="777777"/>
              </a:buClr>
              <a:buSzPct val="60000"/>
              <a:buNone/>
            </a:pPr>
            <a:r>
              <a:rPr lang="en-US" altLang="zh-CN" sz="2000" dirty="0" smtClean="0">
                <a:ea typeface="宋体" charset="-122"/>
              </a:rPr>
              <a:t>RAN4 made a working agreement in R4-156785, which includes the following: </a:t>
            </a:r>
          </a:p>
          <a:p>
            <a:pPr marL="0" indent="0"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None/>
            </a:pPr>
            <a:r>
              <a:rPr lang="en-US" altLang="zh-CN" sz="1800" dirty="0" smtClean="0">
                <a:ea typeface="宋体" charset="-122"/>
              </a:rPr>
              <a:t>	</a:t>
            </a:r>
          </a:p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2000" i="1" dirty="0" smtClean="0">
                <a:ea typeface="宋体" charset="-122"/>
              </a:rPr>
              <a:t>1) LAA operation is defined with a single operating band with the frequency range of 5150-5925MHz. </a:t>
            </a:r>
          </a:p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2000" i="1" dirty="0" smtClean="0">
                <a:ea typeface="宋体" charset="-122"/>
              </a:rPr>
              <a:t>2) Sub-bands can be introduced in the BS specification in order to reflect specific regulatory requirements or restrictions.</a:t>
            </a:r>
          </a:p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2000" i="1" dirty="0" smtClean="0">
                <a:ea typeface="宋体" charset="-122"/>
              </a:rPr>
              <a:t>3) The duplex method for 5GHz unlicensed band will be TDD subject to RAN1 design of new frame structure. </a:t>
            </a:r>
          </a:p>
          <a:p>
            <a:pPr lvl="1">
              <a:lnSpc>
                <a:spcPct val="140000"/>
              </a:lnSpc>
              <a:spcBef>
                <a:spcPct val="0"/>
              </a:spcBef>
              <a:buSzPct val="50000"/>
              <a:buFont typeface="Wingdings" pitchFamily="2" charset="2"/>
              <a:buChar char="p"/>
            </a:pPr>
            <a:r>
              <a:rPr lang="en-US" altLang="zh-CN" sz="1800" i="1" dirty="0" smtClean="0">
                <a:ea typeface="宋体" charset="-122"/>
              </a:rPr>
              <a:t>UL requirements are not defined in this version of specifications.	</a:t>
            </a:r>
          </a:p>
        </p:txBody>
      </p:sp>
    </p:spTree>
    <p:extLst>
      <p:ext uri="{BB962C8B-B14F-4D97-AF65-F5344CB8AC3E}">
        <p14:creationId xmlns:p14="http://schemas.microsoft.com/office/powerpoint/2010/main" val="665739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Ericsson Capital TT" charset="0"/>
                <a:ea typeface="宋体" charset="-122"/>
              </a:rPr>
              <a:t>Background (2/2)</a:t>
            </a:r>
          </a:p>
        </p:txBody>
      </p:sp>
      <p:sp>
        <p:nvSpPr>
          <p:cNvPr id="6147" name="Content Placeholder 2"/>
          <p:cNvSpPr txBox="1">
            <a:spLocks/>
          </p:cNvSpPr>
          <p:nvPr/>
        </p:nvSpPr>
        <p:spPr bwMode="auto">
          <a:xfrm>
            <a:off x="408259" y="1772816"/>
            <a:ext cx="8351838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0" rIns="72000" bIns="0"/>
          <a:lstStyle>
            <a:lvl1pPr marL="176213" indent="-176213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dirty="0">
                <a:latin typeface="+mn-lt"/>
              </a:rPr>
              <a:t>During the discussion about the WA, there were concerns expressed about the need of having proper coexistence/co-location requirements between the sub-bands from BS perspective to ensure good LAA performance (R4-155492, RAN4#76bis Chairman Notes). </a:t>
            </a:r>
          </a:p>
          <a:p>
            <a:pPr eaLnBrk="1" hangingPunct="1"/>
            <a:endParaRPr lang="en-US" altLang="zh-CN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7719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Ericsson Capital TT" charset="0"/>
                <a:ea typeface="宋体" charset="-122"/>
              </a:rPr>
              <a:t>Way forward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ea typeface="宋体" charset="-122"/>
              </a:rPr>
              <a:t>It is recognized that LAA system performance can be improved when simultaneous transmissions by BSs operating in different sub-bands are allowed in some coexistence scenarios. </a:t>
            </a:r>
          </a:p>
          <a:p>
            <a:pPr eaLnBrk="1" hangingPunct="1"/>
            <a:endParaRPr lang="en-US" altLang="zh-CN" sz="2400" dirty="0" smtClean="0">
              <a:ea typeface="宋体" charset="-122"/>
            </a:endParaRPr>
          </a:p>
          <a:p>
            <a:pPr eaLnBrk="1" hangingPunct="1"/>
            <a:r>
              <a:rPr lang="en-US" altLang="zh-CN" sz="2400" dirty="0" smtClean="0">
                <a:ea typeface="宋体" charset="-122"/>
              </a:rPr>
              <a:t>RAN4 should take this aspect into account when specifying the co-existence/co-location requirements for LAA BS. </a:t>
            </a:r>
          </a:p>
          <a:p>
            <a:pPr lvl="1" eaLnBrk="1" hangingPunct="1"/>
            <a:r>
              <a:rPr lang="en-US" altLang="zh-CN" sz="2400" dirty="0" smtClean="0">
                <a:ea typeface="宋体" charset="-122"/>
              </a:rPr>
              <a:t>Detailed requirements are FFS.</a:t>
            </a:r>
            <a:endParaRPr lang="sv-SE" altLang="zh-CN" sz="2400" dirty="0" smtClean="0">
              <a:ea typeface="宋体" charset="-122"/>
            </a:endParaRPr>
          </a:p>
          <a:p>
            <a:pPr eaLnBrk="1" hangingPunct="1"/>
            <a:endParaRPr lang="en-US" altLang="zh-CN" sz="2400" dirty="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406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</TotalTime>
  <Words>127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LAA BS coexistence/co-location requirements</vt:lpstr>
      <vt:lpstr>Background (1/2)</vt:lpstr>
      <vt:lpstr>Background (2/2)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90</cp:revision>
  <dcterms:created xsi:type="dcterms:W3CDTF">2015-04-22T12:48:09Z</dcterms:created>
  <dcterms:modified xsi:type="dcterms:W3CDTF">2015-11-06T14:08:24Z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  <property fmtid="{D5CDD505-2E9C-101B-9397-08002B2CF9AE}" pid="6" name="_AdHocReviewCycleID">
    <vt:i4>518275511</vt:i4>
  </property>
  <property fmtid="{D5CDD505-2E9C-101B-9397-08002B2CF9AE}" pid="7" name="_NewReviewCycle">
    <vt:lpwstr/>
  </property>
  <property fmtid="{D5CDD505-2E9C-101B-9397-08002B2CF9AE}" pid="8" name="_EmailSubject">
    <vt:lpwstr>LBT test WF v2</vt:lpwstr>
  </property>
  <property fmtid="{D5CDD505-2E9C-101B-9397-08002B2CF9AE}" pid="9" name="_AuthorEmail">
    <vt:lpwstr>mpapaleo@qti.qualcomm.com</vt:lpwstr>
  </property>
  <property fmtid="{D5CDD505-2E9C-101B-9397-08002B2CF9AE}" pid="10" name="_AuthorEmailDisplayName">
    <vt:lpwstr>Papaleo, Marco</vt:lpwstr>
  </property>
</Properties>
</file>