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74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Co-existence </a:t>
            </a:r>
            <a:r>
              <a:rPr lang="en-US" altLang="zh-CN" dirty="0"/>
              <a:t>S</a:t>
            </a:r>
            <a:r>
              <a:rPr lang="en-US" altLang="zh-CN" dirty="0" smtClean="0"/>
              <a:t>tudy </a:t>
            </a:r>
            <a:br>
              <a:rPr lang="en-US" altLang="zh-CN" dirty="0" smtClean="0"/>
            </a:br>
            <a:r>
              <a:rPr lang="en-US" altLang="zh-CN" dirty="0" smtClean="0"/>
              <a:t>between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CDMA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 smtClean="0"/>
              <a:t>Samsung, China Telecom, </a:t>
            </a:r>
            <a:r>
              <a:rPr lang="en-US" altLang="zh-CN" dirty="0" smtClean="0"/>
              <a:t>Qualcomm,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Ericsson </a:t>
            </a:r>
            <a:r>
              <a:rPr lang="en-US" altLang="zh-CN" dirty="0"/>
              <a:t>, </a:t>
            </a:r>
            <a:r>
              <a:rPr lang="en-US" altLang="zh-CN" dirty="0" smtClean="0"/>
              <a:t>Huawei 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 smtClean="0"/>
              <a:t>3GPP TSG-RAN WG4 Meeting #80Bis</a:t>
            </a:r>
            <a:endParaRPr lang="zh-CN" altLang="zh-CN" dirty="0" smtClean="0"/>
          </a:p>
          <a:p>
            <a:r>
              <a:rPr lang="en-US" altLang="zh-CN" b="1" dirty="0"/>
              <a:t>Ljubljana, Slovenia, 10 - 14 Oct, </a:t>
            </a:r>
            <a:r>
              <a:rPr lang="en-US" altLang="zh-CN" b="1" dirty="0" smtClean="0"/>
              <a:t>2016</a:t>
            </a:r>
          </a:p>
          <a:p>
            <a:r>
              <a:rPr lang="en-US" altLang="zh-CN" b="1" dirty="0" smtClean="0"/>
              <a:t>Agenda Item: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9.3</a:t>
            </a:r>
            <a:endParaRPr lang="zh-CN" altLang="zh-CN" dirty="0" smtClean="0"/>
          </a:p>
          <a:p>
            <a:r>
              <a:rPr lang="en-US" altLang="zh-CN" b="1" dirty="0" smtClean="0"/>
              <a:t>Document for: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R4-168920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800" dirty="0" smtClean="0"/>
              <a:t>In </a:t>
            </a:r>
            <a:r>
              <a:rPr lang="en-US" altLang="zh-CN" sz="2800" dirty="0"/>
              <a:t>RAN4 #80, the details of coexistence simulation methodology </a:t>
            </a:r>
            <a:r>
              <a:rPr lang="en-US" altLang="zh-CN" sz="2800" dirty="0" smtClean="0"/>
              <a:t>and parameters are agreed in </a:t>
            </a:r>
            <a:r>
              <a:rPr lang="en-US" altLang="zh-CN" sz="2800" dirty="0"/>
              <a:t>WF </a:t>
            </a:r>
            <a:r>
              <a:rPr lang="en-US" altLang="zh-CN" sz="2800" dirty="0" smtClean="0"/>
              <a:t>R4-166994</a:t>
            </a:r>
            <a:r>
              <a:rPr lang="en-GB" altLang="zh-CN" sz="2800" dirty="0" smtClean="0"/>
              <a:t>.</a:t>
            </a:r>
          </a:p>
          <a:p>
            <a:r>
              <a:rPr lang="en-GB" sz="2800" dirty="0" smtClean="0"/>
              <a:t>In this meeting, companies have provided simulation results and their analysis on </a:t>
            </a:r>
            <a:r>
              <a:rPr lang="en-US" sz="2800" dirty="0"/>
              <a:t>whether or not </a:t>
            </a:r>
            <a:r>
              <a:rPr lang="en-US" sz="2800" dirty="0" smtClean="0"/>
              <a:t>Rel-13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</a:t>
            </a:r>
            <a:r>
              <a:rPr lang="en-US" sz="2800" dirty="0"/>
              <a:t>RF requirements </a:t>
            </a:r>
            <a:r>
              <a:rPr lang="en-US" sz="2800" dirty="0" smtClean="0"/>
              <a:t>is able to </a:t>
            </a:r>
            <a:r>
              <a:rPr lang="en-US" sz="2800" dirty="0"/>
              <a:t>ensure </a:t>
            </a:r>
            <a:r>
              <a:rPr lang="en-US" sz="2800" dirty="0" smtClean="0"/>
              <a:t>the co-existence between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and CDMA.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Agreement from RAN4#80Bis main session: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Rel-13 </a:t>
            </a:r>
            <a:r>
              <a:rPr lang="en-US" sz="2400" dirty="0">
                <a:solidFill>
                  <a:srgbClr val="FF0000"/>
                </a:solidFill>
              </a:rPr>
              <a:t>NB-</a:t>
            </a:r>
            <a:r>
              <a:rPr lang="en-US" sz="2400" dirty="0" err="1">
                <a:solidFill>
                  <a:srgbClr val="FF0000"/>
                </a:solidFill>
              </a:rPr>
              <a:t>IoT</a:t>
            </a:r>
            <a:r>
              <a:rPr lang="en-US" sz="2400" dirty="0">
                <a:solidFill>
                  <a:srgbClr val="FF0000"/>
                </a:solidFill>
              </a:rPr>
              <a:t> BS ACLR requirement is stringent enough to guarantee the protection for CDMA system, and no additional requirement is required.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Rel-13 </a:t>
            </a:r>
            <a:r>
              <a:rPr lang="en-US" sz="2400" dirty="0">
                <a:solidFill>
                  <a:srgbClr val="FF0000"/>
                </a:solidFill>
              </a:rPr>
              <a:t>NB-</a:t>
            </a:r>
            <a:r>
              <a:rPr lang="en-US" sz="2400" dirty="0" err="1">
                <a:solidFill>
                  <a:srgbClr val="FF0000"/>
                </a:solidFill>
              </a:rPr>
              <a:t>IoT</a:t>
            </a:r>
            <a:r>
              <a:rPr lang="en-US" sz="2400" dirty="0">
                <a:solidFill>
                  <a:srgbClr val="FF0000"/>
                </a:solidFill>
              </a:rPr>
              <a:t> BS ACS requirement is stringent enough to guarantee the coexistence with neighboring CDMA system, and no additional requirement is required.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Way Forward</a:t>
            </a:r>
            <a:endParaRPr lang="en-US" strike="sngStrike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091" y="1825625"/>
            <a:ext cx="10514231" cy="4351338"/>
          </a:xfrm>
        </p:spPr>
        <p:txBody>
          <a:bodyPr>
            <a:normAutofit lnSpcReduction="10000"/>
          </a:bodyPr>
          <a:lstStyle/>
          <a:p>
            <a:r>
              <a:rPr lang="en-US" altLang="zh-CN" strike="sngStrike" dirty="0" smtClean="0"/>
              <a:t>Conclusion can be made based on submitted simulation results in RAN4#80Bis:</a:t>
            </a:r>
          </a:p>
          <a:p>
            <a:pPr lvl="1"/>
            <a:r>
              <a:rPr lang="en-US" altLang="zh-CN" strike="sngStrike" dirty="0" smtClean="0"/>
              <a:t>Rel-13 </a:t>
            </a:r>
            <a:r>
              <a:rPr lang="en-US" altLang="zh-CN" strike="sngStrike" dirty="0"/>
              <a:t>NB-</a:t>
            </a:r>
            <a:r>
              <a:rPr lang="en-US" altLang="zh-CN" strike="sngStrike" dirty="0" err="1"/>
              <a:t>IoT</a:t>
            </a:r>
            <a:r>
              <a:rPr lang="en-US" altLang="zh-CN" strike="sngStrike" dirty="0"/>
              <a:t> BS ACLR </a:t>
            </a:r>
            <a:r>
              <a:rPr lang="en-US" altLang="zh-CN" strike="sngStrike" dirty="0" smtClean="0"/>
              <a:t>requirement can </a:t>
            </a:r>
            <a:r>
              <a:rPr lang="en-US" altLang="zh-CN" strike="sngStrike" dirty="0"/>
              <a:t>guarantee the protection for CDMA system, and no additional requirement is required.</a:t>
            </a:r>
          </a:p>
          <a:p>
            <a:pPr lvl="1"/>
            <a:r>
              <a:rPr lang="en-US" altLang="zh-CN" strike="sngStrike" dirty="0" smtClean="0"/>
              <a:t>Rel-13 </a:t>
            </a:r>
            <a:r>
              <a:rPr lang="en-US" altLang="zh-CN" strike="sngStrike" dirty="0"/>
              <a:t>NB-</a:t>
            </a:r>
            <a:r>
              <a:rPr lang="en-US" altLang="zh-CN" strike="sngStrike" dirty="0" err="1"/>
              <a:t>IoT</a:t>
            </a:r>
            <a:r>
              <a:rPr lang="en-US" altLang="zh-CN" strike="sngStrike" dirty="0"/>
              <a:t> UE ACS requirement </a:t>
            </a:r>
            <a:r>
              <a:rPr lang="en-US" altLang="zh-CN" strike="sngStrike" dirty="0" smtClean="0"/>
              <a:t>can </a:t>
            </a:r>
            <a:r>
              <a:rPr lang="en-US" altLang="zh-CN" strike="sngStrike" dirty="0"/>
              <a:t>guarantee the coexistence with neighboring CDMA system, and no additional requirement is required.</a:t>
            </a:r>
          </a:p>
          <a:p>
            <a:pPr lvl="1"/>
            <a:r>
              <a:rPr lang="en-US" altLang="zh-CN" strike="sngStrike" dirty="0" smtClean="0"/>
              <a:t>Rel-13 </a:t>
            </a:r>
            <a:r>
              <a:rPr lang="en-US" altLang="zh-CN" strike="sngStrike" dirty="0"/>
              <a:t>NB-</a:t>
            </a:r>
            <a:r>
              <a:rPr lang="en-US" altLang="zh-CN" strike="sngStrike" dirty="0" err="1"/>
              <a:t>IoT</a:t>
            </a:r>
            <a:r>
              <a:rPr lang="en-US" altLang="zh-CN" strike="sngStrike" dirty="0"/>
              <a:t> BS ACS requirement </a:t>
            </a:r>
            <a:r>
              <a:rPr lang="en-US" altLang="zh-CN" strike="sngStrike" dirty="0" smtClean="0"/>
              <a:t>can </a:t>
            </a:r>
            <a:r>
              <a:rPr lang="en-US" altLang="zh-CN" strike="sngStrike" dirty="0"/>
              <a:t>guarantee the coexistence with neighboring CDMA system, and no additional requirement is required.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1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/>
              <a:t>RAN4 will study whether the achievable ACLR value obtained from Rel-13 </a:t>
            </a:r>
            <a:r>
              <a:rPr lang="en-US" altLang="zh-CN" sz="2000" dirty="0"/>
              <a:t>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UE </a:t>
            </a:r>
            <a:r>
              <a:rPr lang="en-US" altLang="zh-CN" sz="2000" dirty="0" smtClean="0"/>
              <a:t>RF requirement can guarantee  the coexistence with CDMA, with following method to obtain the achievable ACLR values from Rel-13 requirement:</a:t>
            </a:r>
          </a:p>
          <a:p>
            <a:pPr lvl="1"/>
            <a:r>
              <a:rPr lang="en-US" altLang="zh-CN" sz="1800" dirty="0" smtClean="0"/>
              <a:t>Using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UE spectrum emission mask specified in Table 6.6.2F.1-1, with 385kHz edge to edge separation for CDMA, i.e., around </a:t>
            </a:r>
            <a:r>
              <a:rPr lang="en-US" altLang="zh-CN" sz="1800" dirty="0"/>
              <a:t>49dB</a:t>
            </a:r>
            <a:r>
              <a:rPr lang="en-US" altLang="zh-CN" sz="1800" dirty="0" smtClean="0"/>
              <a:t> ACLR (integrated over 180kHz adjacent channel frequency </a:t>
            </a:r>
            <a:r>
              <a:rPr lang="en-US" altLang="zh-CN" sz="1800" dirty="0"/>
              <a:t>based on the emission </a:t>
            </a:r>
            <a:r>
              <a:rPr lang="en-US" altLang="zh-CN" sz="1800" dirty="0" smtClean="0"/>
              <a:t>mask with 23dBm assumed for </a:t>
            </a:r>
            <a:r>
              <a:rPr lang="en-US" altLang="zh-CN" sz="1800" dirty="0" err="1" smtClean="0"/>
              <a:t>Tx</a:t>
            </a:r>
            <a:r>
              <a:rPr lang="en-US" altLang="zh-CN" sz="1800" dirty="0" smtClean="0"/>
              <a:t> power).</a:t>
            </a:r>
          </a:p>
          <a:p>
            <a:pPr lvl="1"/>
            <a:endParaRPr lang="en-US" altLang="zh-CN" sz="1800" dirty="0"/>
          </a:p>
          <a:p>
            <a:r>
              <a:rPr lang="en-US" altLang="zh-CN" sz="2200" dirty="0" smtClean="0"/>
              <a:t>The way to determine the </a:t>
            </a:r>
            <a:r>
              <a:rPr lang="en-US" altLang="zh-CN" sz="2200" dirty="0"/>
              <a:t>required ACLR </a:t>
            </a:r>
            <a:r>
              <a:rPr lang="en-US" altLang="zh-CN" sz="2200" dirty="0" smtClean="0"/>
              <a:t>value for coexistence with CDMA </a:t>
            </a:r>
            <a:r>
              <a:rPr lang="en-US" altLang="zh-CN" sz="2200" dirty="0"/>
              <a:t>from </a:t>
            </a:r>
            <a:r>
              <a:rPr lang="en-US" altLang="zh-CN" sz="2200" dirty="0" smtClean="0"/>
              <a:t>submitted simulation results: </a:t>
            </a:r>
          </a:p>
          <a:p>
            <a:pPr lvl="1"/>
            <a:r>
              <a:rPr lang="en-US" altLang="zh-CN" sz="1800" dirty="0" smtClean="0"/>
              <a:t>FFS.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091" y="1825625"/>
            <a:ext cx="10514231" cy="435133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Companies are encouraged to check the simulation and bring results in RAN4 #81 for further alignment and analysis, by focusing on the following scenario: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Scenario-2: DL NB-</a:t>
            </a:r>
            <a:r>
              <a:rPr lang="en-US" altLang="zh-CN" dirty="0" err="1" smtClean="0">
                <a:solidFill>
                  <a:srgbClr val="FF0000"/>
                </a:solidFill>
              </a:rPr>
              <a:t>IoT</a:t>
            </a:r>
            <a:r>
              <a:rPr lang="en-US" altLang="zh-CN" dirty="0" smtClean="0">
                <a:solidFill>
                  <a:srgbClr val="FF0000"/>
                </a:solidFill>
              </a:rPr>
              <a:t> BS interfere to CDMA UE.</a:t>
            </a:r>
          </a:p>
          <a:p>
            <a:pPr lvl="1"/>
            <a:r>
              <a:rPr lang="en-US" altLang="zh-CN" dirty="0"/>
              <a:t>Scenario-3: UL NB-</a:t>
            </a:r>
            <a:r>
              <a:rPr lang="en-US" altLang="zh-CN" dirty="0" err="1"/>
              <a:t>IoT</a:t>
            </a:r>
            <a:r>
              <a:rPr lang="en-US" altLang="zh-CN" dirty="0"/>
              <a:t> UE interfere to CDMA BS</a:t>
            </a:r>
            <a:r>
              <a:rPr lang="en-US" altLang="zh-CN" dirty="0" smtClean="0"/>
              <a:t>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For better alignment and more time for company to perform analysis, companies should provide their updated simulation results for Scenario </a:t>
            </a:r>
            <a:r>
              <a:rPr lang="en-US" altLang="zh-CN" dirty="0" smtClean="0">
                <a:solidFill>
                  <a:srgbClr val="FF0000"/>
                </a:solidFill>
              </a:rPr>
              <a:t>2 and 3</a:t>
            </a:r>
            <a:r>
              <a:rPr lang="en-US" altLang="zh-CN" dirty="0" smtClean="0"/>
              <a:t>, over RAN4 </a:t>
            </a:r>
            <a:r>
              <a:rPr lang="en-US" altLang="zh-CN" dirty="0"/>
              <a:t>email reflector before 31th </a:t>
            </a:r>
            <a:r>
              <a:rPr lang="en-US" altLang="zh-CN" dirty="0" smtClean="0"/>
              <a:t>Oct. (one week before RAN4#81 contribution submission deadline).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In RAN4 #81, RAN4 should make the conclusion on whether </a:t>
            </a:r>
            <a:r>
              <a:rPr lang="en-US" altLang="zh-CN" dirty="0"/>
              <a:t>or not Rel-13 NB-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en-US" altLang="zh-CN" dirty="0" smtClean="0"/>
              <a:t>UE RF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requirement can satisfy the coexistence with legacy CDMA system.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5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430</Words>
  <Application>Microsoft Office PowerPoint</Application>
  <PresentationFormat>Custom</PresentationFormat>
  <Paragraphs>33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Co-existence Study  between NB-IoT and CDMA</vt:lpstr>
      <vt:lpstr>Background</vt:lpstr>
      <vt:lpstr>Way Forward</vt:lpstr>
      <vt:lpstr>Way Forward</vt:lpstr>
      <vt:lpstr>Way Forward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He Wang (Jackson)</dc:creator>
  <cp:lastModifiedBy>He Wang (Jackson)</cp:lastModifiedBy>
  <cp:revision>50</cp:revision>
  <dcterms:created xsi:type="dcterms:W3CDTF">2016-08-23T10:22:43Z</dcterms:created>
  <dcterms:modified xsi:type="dcterms:W3CDTF">2016-10-13T14:56:48Z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1472042816</vt:lpwstr>
  </property>
</Properties>
</file>