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76" r:id="rId5"/>
    <p:sldId id="273" r:id="rId6"/>
    <p:sldId id="268" r:id="rId7"/>
    <p:sldId id="272" r:id="rId8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B9F03-E09B-4A1D-B52C-8526245AAF1D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04DB0-B68F-4CAB-A68F-08198FCB0FD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976C0-BA85-4586-86E6-1E9E9064B698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0F58-BB6C-4E64-B0A6-6DDF7434A9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128DA-5D26-4E78-B1A1-CDB212C21156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A3E36-13A2-40A7-8739-DD0F0E32738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F57E-0F73-4E1B-9EB4-040646775A16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0B64B-DE63-4915-A314-F905623263B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6792C-6880-44E0-96AB-C272E19D1E11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075F9-1D84-4043-A43E-566A08DBC81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F73CB-FB58-46F1-8DDC-9D8DCD899B98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DA2B-4676-4662-BCFC-C82A32ED73A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53E84-3C7C-4D28-B8A6-C669572C9C08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136C-39A9-44C7-9997-095A42F05BB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3B97-0056-4BCF-9FC3-0BA2B85B4B93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0E743-E35B-4DA8-A695-6B4A5C37C4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3AC7F-3B89-42E3-8176-2975A0264C68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3518E-AA33-4164-A12C-34811A9AFC6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8DDF-2105-4E08-BADE-C7CC27732DB0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5B114-07EE-4B15-89FE-DCB296AC234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E4D51-B4E4-430A-9097-ED0C9F4E5CE6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D87F7-F0F4-4EAD-8979-1B630BACF2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7C0D1F4E-FBD4-4D7A-8FFC-7892B32E2D44}" type="datetimeFigureOut">
              <a:rPr lang="ja-JP" altLang="en-US"/>
              <a:pPr>
                <a:defRPr/>
              </a:pPr>
              <a:t>2016/10/14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530F904-0B8F-445B-9597-2F96EA9D13F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208912" cy="1470025"/>
          </a:xfrm>
        </p:spPr>
        <p:txBody>
          <a:bodyPr/>
          <a:lstStyle/>
          <a:p>
            <a:pPr eaLnBrk="1" hangingPunct="1"/>
            <a:r>
              <a:rPr lang="en-GB" altLang="zh-CN" sz="4000" b="1" dirty="0" smtClean="0"/>
              <a:t>WF on MPR/A-MPR requirement and in-band emission for UL 256QAM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Huawei, </a:t>
            </a:r>
            <a:r>
              <a:rPr lang="en-US" altLang="ja-JP" dirty="0" err="1" smtClean="0">
                <a:solidFill>
                  <a:schemeClr val="tx1"/>
                </a:solidFill>
                <a:ea typeface="MS PGothic" pitchFamily="34" charset="-128"/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, Skyworks, Qualcomm, Nokia, Ericsson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#80bis 				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R4-168870</a:t>
            </a: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2016Ljubljana, Slovenia, 10 – 14 October, 2016</a:t>
            </a:r>
            <a:endParaRPr lang="en-GB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MPR results are provided by the following contributions</a:t>
            </a:r>
          </a:p>
          <a:p>
            <a:pPr lvl="1"/>
            <a:r>
              <a:rPr lang="en-GB" altLang="zh-CN" sz="2000" dirty="0" smtClean="0"/>
              <a:t>R4-167675, </a:t>
            </a:r>
            <a:r>
              <a:rPr lang="en-US" altLang="zh-CN" sz="2000" dirty="0" smtClean="0"/>
              <a:t>MPR requirement on single carrier for UL 256 QAM</a:t>
            </a:r>
            <a:r>
              <a:rPr lang="en-GB" altLang="zh-CN" sz="2000" dirty="0" smtClean="0"/>
              <a:t>, </a:t>
            </a:r>
            <a:r>
              <a:rPr lang="en-GB" altLang="zh-CN" sz="2000" dirty="0" err="1" smtClean="0"/>
              <a:t>Huawei</a:t>
            </a:r>
            <a:r>
              <a:rPr lang="en-GB" altLang="zh-CN" sz="2000" dirty="0" smtClean="0"/>
              <a:t>, </a:t>
            </a:r>
            <a:r>
              <a:rPr lang="en-GB" altLang="zh-CN" sz="2000" dirty="0" err="1" smtClean="0"/>
              <a:t>Hisilicon</a:t>
            </a:r>
            <a:r>
              <a:rPr lang="en-GB" altLang="zh-CN" sz="2000" dirty="0" smtClean="0"/>
              <a:t>.</a:t>
            </a:r>
          </a:p>
          <a:p>
            <a:pPr lvl="1"/>
            <a:r>
              <a:rPr lang="en-GB" altLang="zh-CN" sz="2000" dirty="0" smtClean="0"/>
              <a:t>R4-167677, MPR impaction by in-band emission for UL 256 QAM, </a:t>
            </a:r>
            <a:r>
              <a:rPr lang="en-GB" altLang="zh-CN" sz="2000" dirty="0" err="1" smtClean="0"/>
              <a:t>Huawei</a:t>
            </a:r>
            <a:r>
              <a:rPr lang="en-GB" altLang="zh-CN" sz="2000" dirty="0" smtClean="0"/>
              <a:t>, </a:t>
            </a:r>
            <a:r>
              <a:rPr lang="en-GB" altLang="zh-CN" sz="2000" dirty="0" err="1" smtClean="0"/>
              <a:t>Hisilicon</a:t>
            </a:r>
            <a:r>
              <a:rPr lang="en-GB" altLang="zh-CN" sz="2000" dirty="0" smtClean="0"/>
              <a:t>.</a:t>
            </a:r>
          </a:p>
          <a:p>
            <a:pPr lvl="1"/>
            <a:r>
              <a:rPr lang="en-GB" altLang="zh-CN" sz="2000" dirty="0" smtClean="0"/>
              <a:t>R4-167906, Simulation results for UL 256QAM MPR, Ericsson</a:t>
            </a:r>
          </a:p>
          <a:p>
            <a:pPr lvl="1"/>
            <a:r>
              <a:rPr lang="en-GB" altLang="zh-CN" sz="2000" dirty="0" smtClean="0"/>
              <a:t>R4-168074, Required MPR for UL 256QAM support, Skyworks Solutions Inc</a:t>
            </a:r>
          </a:p>
          <a:p>
            <a:pPr lvl="1"/>
            <a:r>
              <a:rPr lang="en-GB" altLang="zh-CN" sz="2000" dirty="0" smtClean="0"/>
              <a:t>R4-168093, UL256QAM MPR, Qualcomm Incorporated</a:t>
            </a:r>
          </a:p>
          <a:p>
            <a:pPr lvl="1"/>
            <a:r>
              <a:rPr lang="en-GB" altLang="zh-CN" sz="2000" dirty="0" smtClean="0"/>
              <a:t>R4-168869, Uplink 256-QAM MPR simulations, Nokia</a:t>
            </a:r>
            <a:r>
              <a:rPr lang="en-GB" altLang="zh-CN" dirty="0" smtClean="0"/>
              <a:t/>
            </a:r>
            <a:br>
              <a:rPr lang="en-GB" altLang="zh-CN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r>
              <a:rPr lang="en-US" altLang="zh-CN" dirty="0" smtClean="0">
                <a:ea typeface="MS PGothic" pitchFamily="34" charset="-128"/>
              </a:rPr>
              <a:t>-&gt; MPR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964703"/>
          </a:xfrm>
        </p:spPr>
        <p:txBody>
          <a:bodyPr/>
          <a:lstStyle/>
          <a:p>
            <a:r>
              <a:rPr lang="en-US" altLang="zh-CN" dirty="0" smtClean="0"/>
              <a:t>MPR for contiguous allocation for UL 256QAM proposed by companies</a:t>
            </a:r>
            <a:r>
              <a:rPr lang="en-GB" altLang="zh-CN" dirty="0" smtClean="0"/>
              <a:t/>
            </a:r>
            <a:br>
              <a:rPr lang="en-GB" altLang="zh-CN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2636912"/>
          <a:ext cx="8280917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3582"/>
                <a:gridCol w="1005370"/>
                <a:gridCol w="1005370"/>
                <a:gridCol w="1005370"/>
                <a:gridCol w="1005370"/>
                <a:gridCol w="1005370"/>
                <a:gridCol w="1005370"/>
                <a:gridCol w="1035115"/>
              </a:tblGrid>
              <a:tr h="183053">
                <a:tc rowSpan="2"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de-DE" altLang="zh-CN" sz="1600" kern="100" dirty="0" smtClean="0">
                          <a:solidFill>
                            <a:schemeClr val="tx1"/>
                          </a:solidFill>
                        </a:rPr>
                        <a:t>Channel bandwidth / Transmission bandwidth (N</a:t>
                      </a:r>
                      <a:r>
                        <a:rPr lang="de-DE" altLang="zh-CN" sz="1600" kern="100" baseline="-25000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r>
                        <a:rPr lang="de-DE" altLang="zh-CN" sz="1600" kern="1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zh-CN" sz="1600" b="1" kern="1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00" dirty="0" smtClean="0">
                          <a:solidFill>
                            <a:schemeClr val="tx1"/>
                          </a:solidFill>
                        </a:rPr>
                        <a:t>MPR (dB)</a:t>
                      </a:r>
                      <a:endParaRPr lang="zh-CN" altLang="zh-CN" sz="1600" b="1" kern="1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625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1.4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kumimoji="1" lang="zh-CN" sz="1000" b="1" kern="1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3053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Ericsson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≥ 1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3053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Skyworks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≥ 1</a:t>
                      </a:r>
                      <a:endParaRPr kumimoji="1" lang="zh-CN" altLang="zh-C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3.7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3053">
                <a:tc rowSpan="2"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Nokia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5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4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12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16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3053">
                <a:tc vMerge="1"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5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4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12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16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305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 smtClean="0">
                          <a:solidFill>
                            <a:schemeClr val="tx1"/>
                          </a:solidFill>
                        </a:rPr>
                        <a:t>Huawei</a:t>
                      </a:r>
                      <a:endParaRPr lang="zh-CN" altLang="en-US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5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4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12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16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3053">
                <a:tc vMerge="1"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5 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4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12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16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18</a:t>
                      </a:r>
                      <a:endParaRPr kumimoji="1" lang="zh-CN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</a:t>
                      </a: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129">
                <a:tc rowSpan="3"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Qualcomm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6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6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129">
                <a:tc vMerge="1">
                  <a:txBody>
                    <a:bodyPr/>
                    <a:lstStyle/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&gt;6 and ≤ 50</a:t>
                      </a:r>
                      <a:endParaRPr kumimoji="1" lang="zh-CN" alt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7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31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50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8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内容占位符 2"/>
          <p:cNvSpPr txBox="1">
            <a:spLocks/>
          </p:cNvSpPr>
          <p:nvPr/>
        </p:nvSpPr>
        <p:spPr bwMode="auto">
          <a:xfrm>
            <a:off x="539552" y="6264696"/>
            <a:ext cx="8229600" cy="59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kumimoji="1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>Companies</a:t>
            </a:r>
            <a:r>
              <a:rPr kumimoji="1" lang="en-US" altLang="zh-CN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> have noticed that </a:t>
            </a:r>
            <a:r>
              <a:rPr lang="en-US" altLang="zh-CN" dirty="0" smtClean="0"/>
              <a:t>RB threshold per BW may not be relevant to MPR anymore </a:t>
            </a:r>
            <a:r>
              <a:rPr kumimoji="1" lang="en-GB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/>
            </a:r>
            <a:br>
              <a:rPr kumimoji="1" lang="en-GB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</a:br>
            <a: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/>
            </a:r>
            <a:b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</a:br>
            <a: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/>
            </a:r>
            <a:b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</a:br>
            <a: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  <a:t/>
            </a:r>
            <a:br>
              <a:rPr kumimoji="1" lang="en-GB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itchFamily="50" charset="-128"/>
                <a:cs typeface="+mn-cs"/>
              </a:rPr>
            </a:br>
            <a:endParaRPr kumimoji="1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itchFamily="50" charset="-128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r>
              <a:rPr lang="en-US" altLang="zh-CN" dirty="0" smtClean="0">
                <a:ea typeface="MS PGothic" pitchFamily="34" charset="-128"/>
              </a:rPr>
              <a:t>-&gt; MPR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964703"/>
          </a:xfrm>
        </p:spPr>
        <p:txBody>
          <a:bodyPr/>
          <a:lstStyle/>
          <a:p>
            <a:r>
              <a:rPr lang="en-US" altLang="zh-CN" dirty="0" smtClean="0"/>
              <a:t>MPR for un-contiguous allocation for UL 256QAM proposed by companies</a:t>
            </a:r>
            <a:r>
              <a:rPr lang="en-GB" altLang="zh-CN" dirty="0" smtClean="0"/>
              <a:t/>
            </a:r>
            <a:br>
              <a:rPr lang="en-GB" altLang="zh-CN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GB" altLang="zh-CN" b="1" dirty="0" smtClean="0"/>
              <a:t/>
            </a:r>
            <a:br>
              <a:rPr lang="en-GB" altLang="zh-CN" b="1" dirty="0" smtClean="0"/>
            </a:b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763688" y="2924944"/>
          <a:ext cx="5256586" cy="2618724"/>
        </p:xfrm>
        <a:graphic>
          <a:graphicData uri="http://schemas.openxmlformats.org/drawingml/2006/table">
            <a:tbl>
              <a:tblPr/>
              <a:tblGrid>
                <a:gridCol w="1290066"/>
                <a:gridCol w="1290066"/>
                <a:gridCol w="2676454"/>
              </a:tblGrid>
              <a:tr h="33597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600" kern="100" baseline="-250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M</a:t>
                      </a:r>
                      <a:r>
                        <a:rPr lang="en-US" sz="1600" b="1" kern="100" baseline="-25000" dirty="0" smtClean="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1600" b="1" kern="100" baseline="-250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b="1" kern="100" dirty="0">
                          <a:latin typeface="Times New Roman"/>
                          <a:ea typeface="宋体"/>
                          <a:cs typeface="Times New Roman"/>
                        </a:rPr>
                        <a:t>Allocation ratio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Qualcomm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0 &lt; A &lt; 0.6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v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0.6 ≤ A &lt; 1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Ericsson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8.00-10.12A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0 &lt; A &lt; </a:t>
                      </a: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0.33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v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4.66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0.33 </a:t>
                      </a: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≤ A &lt; </a:t>
                      </a: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1.00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Nokia,</a:t>
                      </a:r>
                      <a:r>
                        <a:rPr lang="en-US" altLang="zh-CN" sz="1600" kern="100" baseline="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altLang="zh-CN" sz="1600" kern="100" dirty="0" err="1" smtClean="0">
                          <a:latin typeface="Times New Roman"/>
                          <a:ea typeface="宋体"/>
                          <a:cs typeface="Times New Roman"/>
                        </a:rPr>
                        <a:t>Huawei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8.00-10.12A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0 &lt; A &lt; </a:t>
                      </a: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0.3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459">
                <a:tc v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0.3 </a:t>
                      </a:r>
                      <a:r>
                        <a:rPr lang="en-US" sz="1600" kern="100" dirty="0">
                          <a:latin typeface="Times New Roman"/>
                          <a:ea typeface="宋体"/>
                          <a:cs typeface="Times New Roman"/>
                        </a:rPr>
                        <a:t>≤ A &lt; </a:t>
                      </a:r>
                      <a:r>
                        <a:rPr lang="en-US" sz="1600" kern="100" dirty="0" smtClean="0">
                          <a:latin typeface="Times New Roman"/>
                          <a:ea typeface="宋体"/>
                          <a:cs typeface="Times New Roman"/>
                        </a:rPr>
                        <a:t>1.00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r>
              <a:rPr lang="en-US" altLang="zh-CN" dirty="0" smtClean="0">
                <a:ea typeface="MS PGothic" pitchFamily="34" charset="-128"/>
              </a:rPr>
              <a:t>-&gt; In-band emission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Views on the in-band emission for UL 256QAM from companies</a:t>
            </a:r>
          </a:p>
          <a:p>
            <a:pPr lvl="1"/>
            <a:r>
              <a:rPr lang="en-US" altLang="zh-CN" dirty="0" smtClean="0"/>
              <a:t>Nokia: T</a:t>
            </a:r>
            <a:r>
              <a:rPr lang="en-GB" altLang="zh-CN" dirty="0" smtClean="0"/>
              <a:t>he currently specified carrier suppression of 25 dB is insufficient for 256-QAM. A suitable value should be found and specified.</a:t>
            </a:r>
          </a:p>
          <a:p>
            <a:pPr lvl="1"/>
            <a:r>
              <a:rPr lang="en-US" altLang="zh-CN" dirty="0" smtClean="0"/>
              <a:t>Qualcomm: E</a:t>
            </a:r>
            <a:r>
              <a:rPr lang="en-GB" altLang="zh-CN" dirty="0" err="1" smtClean="0"/>
              <a:t>xtend</a:t>
            </a:r>
            <a:r>
              <a:rPr lang="en-GB" altLang="zh-CN" dirty="0" smtClean="0"/>
              <a:t> the existing definition for non-contiguous allocations</a:t>
            </a:r>
            <a:endParaRPr lang="en-US" altLang="zh-CN" dirty="0" smtClean="0"/>
          </a:p>
          <a:p>
            <a:pPr lvl="1"/>
            <a:r>
              <a:rPr lang="fi-FI" altLang="zh-CN" dirty="0" smtClean="0"/>
              <a:t>Huawei: </a:t>
            </a:r>
            <a:r>
              <a:rPr lang="en-GB" altLang="zh-CN" dirty="0" smtClean="0"/>
              <a:t>In-band emission shall have no impaction to MPR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MS PGothic" pitchFamily="34" charset="-128"/>
              </a:rPr>
              <a:t>WF on MPR/A-MPR requirement</a:t>
            </a:r>
            <a:endParaRPr lang="zh-CN" altLang="en-US" dirty="0" smtClean="0">
              <a:ea typeface="MS PGothic" pitchFamily="34" charset="-128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820472" cy="5400600"/>
          </a:xfrm>
        </p:spPr>
        <p:txBody>
          <a:bodyPr/>
          <a:lstStyle/>
          <a:p>
            <a:pPr hangingPunct="1"/>
            <a:r>
              <a:rPr lang="en-GB" altLang="zh-CN" sz="2400" dirty="0" smtClean="0">
                <a:ea typeface="MS PGothic" pitchFamily="34" charset="-128"/>
              </a:rPr>
              <a:t>MPR  for single carrier: </a:t>
            </a:r>
            <a:endParaRPr lang="en-US" altLang="zh-CN" sz="2400" dirty="0"/>
          </a:p>
          <a:p>
            <a:pPr lvl="1" hangingPunct="1"/>
            <a:r>
              <a:rPr lang="en-US" altLang="zh-CN" sz="1800" dirty="0" smtClean="0"/>
              <a:t>For contiguous allocation</a:t>
            </a:r>
          </a:p>
          <a:p>
            <a:pPr lvl="1" hangingPunct="1"/>
            <a:endParaRPr lang="en-US" altLang="zh-CN" sz="1800" dirty="0" smtClean="0"/>
          </a:p>
          <a:p>
            <a:pPr lvl="1" hangingPunct="1"/>
            <a:endParaRPr lang="en-US" altLang="zh-CN" sz="1800" dirty="0" smtClean="0"/>
          </a:p>
          <a:p>
            <a:pPr lvl="1" hangingPunct="1"/>
            <a:endParaRPr lang="en-US" altLang="zh-CN" sz="1800" dirty="0" smtClean="0"/>
          </a:p>
          <a:p>
            <a:pPr lvl="1" hangingPunct="1"/>
            <a:endParaRPr lang="en-US" altLang="zh-CN" sz="1800" dirty="0" smtClean="0"/>
          </a:p>
          <a:p>
            <a:pPr lvl="1" hangingPunct="1"/>
            <a:endParaRPr lang="en-US" altLang="zh-CN" sz="1800" dirty="0" smtClean="0"/>
          </a:p>
          <a:p>
            <a:pPr lvl="1" hangingPunct="1"/>
            <a:endParaRPr lang="en-US" altLang="zh-CN" sz="1800" dirty="0" smtClean="0"/>
          </a:p>
          <a:p>
            <a:pPr lvl="1" hangingPunct="1"/>
            <a:r>
              <a:rPr lang="en-US" altLang="zh-CN" sz="1800" dirty="0" smtClean="0">
                <a:solidFill>
                  <a:srgbClr val="FF0000"/>
                </a:solidFill>
              </a:rPr>
              <a:t>MPR for non-contiguous allocation is FFS</a:t>
            </a:r>
          </a:p>
          <a:p>
            <a:pPr lvl="2" hangingPunct="1"/>
            <a:r>
              <a:rPr lang="en-US" altLang="zh-CN" sz="1400" dirty="0" smtClean="0">
                <a:solidFill>
                  <a:srgbClr val="FF0000"/>
                </a:solidFill>
              </a:rPr>
              <a:t>More measurement results  and studies are encouraged to be provided by companies</a:t>
            </a:r>
          </a:p>
          <a:p>
            <a:pPr hangingPunct="1">
              <a:buNone/>
            </a:pPr>
            <a:endParaRPr lang="en-US" altLang="zh-CN" sz="2400" dirty="0" smtClean="0">
              <a:ea typeface="MS PGothic" pitchFamily="34" charset="-128"/>
            </a:endParaRPr>
          </a:p>
          <a:p>
            <a:pPr hangingPunct="1"/>
            <a:r>
              <a:rPr lang="en-US" altLang="zh-CN" sz="2400" dirty="0" smtClean="0">
                <a:ea typeface="MS PGothic" pitchFamily="34" charset="-128"/>
              </a:rPr>
              <a:t>A-MPR for single carrier</a:t>
            </a:r>
          </a:p>
          <a:p>
            <a:pPr lvl="1" hangingPunct="1"/>
            <a:r>
              <a:rPr lang="en-US" altLang="zh-CN" sz="2000" dirty="0" smtClean="0">
                <a:ea typeface="MS PGothic" pitchFamily="34" charset="-128"/>
              </a:rPr>
              <a:t>Keep A-MPR requirement unchanged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99592" y="2132856"/>
          <a:ext cx="7848870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265"/>
                <a:gridCol w="952916"/>
                <a:gridCol w="952916"/>
                <a:gridCol w="952916"/>
                <a:gridCol w="952916"/>
                <a:gridCol w="952916"/>
                <a:gridCol w="952916"/>
                <a:gridCol w="981109"/>
              </a:tblGrid>
              <a:tr h="471913">
                <a:tc rowSpan="2"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Modulation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de-DE" altLang="zh-CN" sz="1600" kern="100" dirty="0" smtClean="0">
                          <a:solidFill>
                            <a:schemeClr val="tx1"/>
                          </a:solidFill>
                        </a:rPr>
                        <a:t>Channel bandwidth / Transmission bandwidth (N</a:t>
                      </a:r>
                      <a:r>
                        <a:rPr lang="de-DE" altLang="zh-CN" sz="1600" kern="100" baseline="-25000" dirty="0" smtClean="0">
                          <a:solidFill>
                            <a:schemeClr val="tx1"/>
                          </a:solidFill>
                        </a:rPr>
                        <a:t>RB</a:t>
                      </a:r>
                      <a:r>
                        <a:rPr lang="de-DE" altLang="zh-CN" sz="1600" kern="1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zh-CN" altLang="zh-CN" sz="1600" b="1" kern="1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00" dirty="0" smtClean="0">
                          <a:solidFill>
                            <a:schemeClr val="tx1"/>
                          </a:solidFill>
                        </a:rPr>
                        <a:t>MPR (dB)</a:t>
                      </a:r>
                      <a:endParaRPr lang="zh-CN" altLang="zh-CN" sz="1600" b="1" kern="1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740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1.4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600" b="1" kern="1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MHz</a:t>
                      </a:r>
                      <a:endParaRPr kumimoji="1" lang="zh-CN" sz="1600" b="1" kern="1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endParaRPr kumimoji="1" lang="zh-CN" sz="1000" b="1" kern="1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3851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 QAM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5 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4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8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12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16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18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2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851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64 QAM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5 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4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8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12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16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18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≤ 3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8514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256 QAM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≥ 1</a:t>
                      </a: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endParaRPr kumimoji="1" lang="zh-CN" altLang="zh-CN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1" lang="en-GB" altLang="zh-CN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≤ 5</a:t>
                      </a:r>
                      <a:endParaRPr kumimoji="1" lang="zh-CN" altLang="zh-CN" sz="16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ea typeface="MS PGothic" pitchFamily="34" charset="-128"/>
              </a:rPr>
              <a:t>WF on MPR assumptions-&gt;In-band emission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For UL 256QAM</a:t>
            </a:r>
          </a:p>
          <a:p>
            <a:pPr marL="914400" lvl="1" indent="-457200"/>
            <a:r>
              <a:rPr lang="en-GB" altLang="zh-CN" sz="2000" dirty="0" smtClean="0"/>
              <a:t>In-band emission shall be further studied and have no impaction to MPR</a:t>
            </a:r>
          </a:p>
          <a:p>
            <a:pPr marL="914400" lvl="1" indent="-457200"/>
            <a:r>
              <a:rPr lang="en-GB" altLang="zh-CN" sz="2000" dirty="0" smtClean="0"/>
              <a:t>In-band emission modifications will be considered after MPR agreement.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5404</TotalTime>
  <Words>490</Words>
  <Application>Microsoft Office PowerPoint</Application>
  <PresentationFormat>全屏显示(4:3)</PresentationFormat>
  <Paragraphs>148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​​テーマ</vt:lpstr>
      <vt:lpstr>WF on MPR/A-MPR requirement and in-band emission for UL 256QAM</vt:lpstr>
      <vt:lpstr>Background</vt:lpstr>
      <vt:lpstr>Background -&gt; MPR</vt:lpstr>
      <vt:lpstr>Background -&gt; MPR</vt:lpstr>
      <vt:lpstr>Background -&gt; In-band emission</vt:lpstr>
      <vt:lpstr>WF on MPR/A-MPR requirement</vt:lpstr>
      <vt:lpstr>WF on MPR assumptions-&gt;In-band emission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how to introduce 3DL/1UL combinations to TS36.104/141</dc:title>
  <dc:creator>5653225</dc:creator>
  <cp:lastModifiedBy>Huawei</cp:lastModifiedBy>
  <cp:revision>316</cp:revision>
  <dcterms:created xsi:type="dcterms:W3CDTF">2014-04-03T00:17:36Z</dcterms:created>
  <dcterms:modified xsi:type="dcterms:W3CDTF">2016-10-13T16:14:37Z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(3)aVksUOTebp4Wy+DK/Mqsc88kT31GigM8pz66mif/fynWJTHrDMM050oWpzo8RgsfoO4B+gRI
Wk5cgs2575kUUvCGMg1ady4nMGpftXi1XKxAEoNC+hvEmybaqsMem9wsPMODVCS6raOx02cp
zy7bewenKVFA2pDeNPizXpNerKwLp+YN5v+d1M9LKRR8aoljTe8DHTWv4Sr96oHqhFZtrIXC
7QvIBVzC9/NQGRNoUY</vt:lpwstr>
  </property>
  <property fmtid="{D5CDD505-2E9C-101B-9397-08002B2CF9AE}" pid="3" name="_new_ms_pID_725431">
    <vt:lpwstr>JhHm2OMTwbyOvGv+TuBFRcSge/2jRooVU8e0bbfMZ7EgDlo/SbyWPM
A0uTxipmXXquGq+2zLFXET0Z80MAM2asc+sjoY/cOAU+hX//3ToTz1l7/hP0MMfm6+7XOsz8
3Qr32iZX5bW6vHhYc6jbwKfKhI7Fqjs5Z8X1TIRnVgNRptLeW0NxUKTj7+kD1CcGWr+YuNVT
u9ccfKG7fBswdRPpTy8LoA9lj3VmPnOhP7Y9</vt:lpwstr>
  </property>
  <property fmtid="{D5CDD505-2E9C-101B-9397-08002B2CF9AE}" pid="4" name="_new_ms_pID_725432">
    <vt:lpwstr>Mvd7nQM4fN4DnYz6m37ELNG2AC29RhRqWvWW
IEPzgu9u</vt:lpwstr>
  </property>
  <property fmtid="{D5CDD505-2E9C-101B-9397-08002B2CF9AE}" pid="5" name="_2015_ms_pID_725343">
    <vt:lpwstr>(3)g5KSR2fz+0iAvrA9adZ4GR4uZrd57qejsT2YicWm4RJ4VDiwWKAGquHP+N2utOTbAiCRaKP5
H/euVHePYk9/TwfeDT/8ITG/VZu4Mp+USxLgDmnlxBUM46JJhhrfdXTkUjmsmo0jfuAUdXfg
BxIC9HPDgi/By399gtMUeDnluZo5wpIvshVCS7YmQ4oQ+Ixhd2HwEAMMdDkDDF4VQGNtH+nV
abO+NspDkCyNvyZLfd</vt:lpwstr>
  </property>
  <property fmtid="{D5CDD505-2E9C-101B-9397-08002B2CF9AE}" pid="6" name="_2015_ms_pID_7253431">
    <vt:lpwstr>17qr1iB1ep6Rk29VoK9GZTMVis4lMCZab2f6n0STgy/ewNQmhc4VVt
PRSQIYGDRzRQ/vB5o+s13Cm50G2zztZnhxwthu+ZkVb8p4zReFWMk5e5YFwz5tTleMmQ6VvN
jCTA3K84Z/7WE1Attbl+EXZ7/eTd9oKOJZ6z+rnkPr/o1EWFZI+s7WYzYU8eEzyPBwFjLfTW
OR0woV27wfkrRjNRHbC5x1Nmkago+mzoH5Mk</vt:lpwstr>
  </property>
  <property fmtid="{D5CDD505-2E9C-101B-9397-08002B2CF9AE}" pid="7" name="_2015_ms_pID_7253432">
    <vt:lpwstr>TJ43LsNNcrLLRELYP9G/WRwnzue7poOlpO+Y
t9U9wz/a</vt:lpwstr>
  </property>
  <property fmtid="{D5CDD505-2E9C-101B-9397-08002B2CF9AE}" pid="8" name="_AdHocReviewCycleID">
    <vt:i4>-1756644867</vt:i4>
  </property>
  <property fmtid="{D5CDD505-2E9C-101B-9397-08002B2CF9AE}" pid="9" name="_NewReviewCycle">
    <vt:lpwstr/>
  </property>
  <property fmtid="{D5CDD505-2E9C-101B-9397-08002B2CF9AE}" pid="10" name="_EmailSubject">
    <vt:lpwstr>WF on MPR/A-MPR simualtion assumptions for UL 256QAM</vt:lpwstr>
  </property>
  <property fmtid="{D5CDD505-2E9C-101B-9397-08002B2CF9AE}" pid="11" name="_AuthorEmail">
    <vt:lpwstr>vvintola@qti.qualcomm.com</vt:lpwstr>
  </property>
  <property fmtid="{D5CDD505-2E9C-101B-9397-08002B2CF9AE}" pid="12" name="_AuthorEmailDisplayName">
    <vt:lpwstr>Vintola, Ville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1476340804</vt:lpwstr>
  </property>
</Properties>
</file>