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56" r:id="rId4"/>
    <p:sldId id="263" r:id="rId5"/>
    <p:sldId id="259" r:id="rId6"/>
    <p:sldId id="25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17" autoAdjust="0"/>
    <p:restoredTop sz="94660"/>
  </p:normalViewPr>
  <p:slideViewPr>
    <p:cSldViewPr snapToGrid="0">
      <p:cViewPr varScale="1">
        <p:scale>
          <a:sx n="92" d="100"/>
          <a:sy n="92" d="100"/>
        </p:scale>
        <p:origin x="51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97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9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7285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B89C4-8013-4BFD-AA97-8B2197234C4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9777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0C0E5-EAD0-497A-812D-90F2402FB84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320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A1818-1803-499E-AB3A-6AAAD78AE35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1365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D36A8-6497-4324-900C-050FCCDD27B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092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DDFCD-6A0D-408D-B075-A58650FD9A5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5020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76D99-8418-407D-82D5-2B4AB65C15C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3371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746917-4D25-4B40-B945-8BFA023B817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3323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E4397F-07EE-4F02-A00C-382246A5791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325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3607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91B41-2867-47EF-8CFE-9D876020DFD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3931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C829C-2D8E-4F8B-9809-A6705786974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2894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5A02F-1210-4EBB-93A1-7D740ABCC6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783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858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824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94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01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234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824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359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352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SimSun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SimSun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SimSun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322EAE-E4F6-4D74-86EA-1DE5559FE7CE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11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676400"/>
            <a:ext cx="7772400" cy="1847850"/>
          </a:xfrm>
        </p:spPr>
        <p:txBody>
          <a:bodyPr/>
          <a:lstStyle/>
          <a:p>
            <a:r>
              <a:rPr lang="en-US" altLang="ja-JP" sz="4000" dirty="0">
                <a:ea typeface="MS PGothic" panose="020B0600070205080204" pitchFamily="34" charset="-128"/>
              </a:rPr>
              <a:t>WF on </a:t>
            </a:r>
            <a:r>
              <a:rPr lang="en-US" altLang="ja-JP" sz="4000" dirty="0" smtClean="0">
                <a:ea typeface="MS PGothic" panose="020B0600070205080204" pitchFamily="34" charset="-128"/>
              </a:rPr>
              <a:t>NB-</a:t>
            </a:r>
            <a:r>
              <a:rPr lang="en-US" altLang="ja-JP" sz="4000" dirty="0" err="1" smtClean="0">
                <a:ea typeface="MS PGothic" panose="020B0600070205080204" pitchFamily="34" charset="-128"/>
              </a:rPr>
              <a:t>IoT</a:t>
            </a:r>
            <a:r>
              <a:rPr lang="en-US" altLang="ja-JP" sz="4000" dirty="0" smtClean="0">
                <a:ea typeface="MS PGothic" panose="020B0600070205080204" pitchFamily="34" charset="-128"/>
              </a:rPr>
              <a:t> Measurement</a:t>
            </a:r>
            <a:r>
              <a:rPr lang="en-US" altLang="ja-JP" sz="4000" dirty="0" smtClean="0">
                <a:solidFill>
                  <a:schemeClr val="tx1"/>
                </a:solidFill>
                <a:ea typeface="MS PGothic" panose="020B0600070205080204" pitchFamily="34" charset="-128"/>
              </a:rPr>
              <a:t> Accuracy</a:t>
            </a:r>
            <a:r>
              <a:rPr lang="en-US" altLang="ja-JP" sz="4000" dirty="0" smtClean="0">
                <a:ea typeface="MS PGothic" panose="020B0600070205080204" pitchFamily="34" charset="-128"/>
              </a:rPr>
              <a:t> </a:t>
            </a:r>
            <a:endParaRPr lang="en-US" altLang="ja-JP" sz="4000" dirty="0">
              <a:ea typeface="MS PGothic" panose="020B0600070205080204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altLang="ja-JP" sz="2400" dirty="0">
                <a:ea typeface="MS PGothic" panose="020B0600070205080204" pitchFamily="34" charset="-128"/>
              </a:rPr>
              <a:t>Nokia,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Huawei</a:t>
            </a:r>
            <a:r>
              <a:rPr lang="fi-FI" altLang="ja-JP" sz="2400" dirty="0" smtClean="0">
                <a:ea typeface="MS PGothic" panose="020B0600070205080204" pitchFamily="34" charset="-128"/>
              </a:rPr>
              <a:t>],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HiSilicon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DoCoMo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[Ericsson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[Intel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[ZTE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[CMCC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Qualcomm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endParaRPr lang="en-US" altLang="ja-JP" sz="2400" dirty="0">
              <a:ea typeface="MS PGothic" panose="020B0600070205080204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077200" y="188914"/>
            <a:ext cx="2446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ja-JP" sz="1800" b="1" dirty="0" smtClean="0">
                <a:solidFill>
                  <a:srgbClr val="000000"/>
                </a:solidFill>
                <a:ea typeface="MS PGothic" panose="020B0600070205080204" pitchFamily="34" charset="-128"/>
              </a:rPr>
              <a:t>R4-168799</a:t>
            </a:r>
            <a:endParaRPr lang="en-US" altLang="ja-JP" sz="1800" b="1" dirty="0">
              <a:solidFill>
                <a:srgbClr val="000000"/>
              </a:solidFill>
              <a:ea typeface="MS PGothic" panose="020B0600070205080204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1524000" y="152401"/>
            <a:ext cx="5334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3GPP TSG-RAN WG4 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#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80bis</a:t>
            </a:r>
            <a:endParaRPr lang="zh-CN" altLang="zh-CN" sz="1800" b="1" dirty="0">
              <a:solidFill>
                <a:srgbClr val="000000"/>
              </a:solidFill>
              <a:ea typeface="SimSun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Ljubljana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, Slovenia, 10 </a:t>
            </a: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– 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14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 October, </a:t>
            </a: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2016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Agenda Item: 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6.3.3.1</a:t>
            </a:r>
            <a:endParaRPr lang="zh-CN" altLang="zh-CN" sz="1800" b="1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119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accuracy results (</a:t>
            </a:r>
            <a:r>
              <a:rPr lang="en-US" dirty="0" smtClean="0"/>
              <a:t>RAN4#80bis)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results</a:t>
            </a:r>
            <a:r>
              <a:rPr lang="fi-FI" dirty="0" smtClean="0"/>
              <a:t> in </a:t>
            </a:r>
            <a:r>
              <a:rPr lang="fi-FI" dirty="0" err="1" smtClean="0"/>
              <a:t>table</a:t>
            </a:r>
            <a:r>
              <a:rPr lang="fi-FI" dirty="0" smtClean="0"/>
              <a:t> </a:t>
            </a:r>
            <a:r>
              <a:rPr lang="fi-FI" dirty="0" err="1" smtClean="0"/>
              <a:t>are</a:t>
            </a:r>
            <a:r>
              <a:rPr lang="fi-FI" dirty="0" smtClean="0"/>
              <a:t> </a:t>
            </a:r>
            <a:r>
              <a:rPr lang="fi-FI" dirty="0" err="1" smtClean="0"/>
              <a:t>based</a:t>
            </a:r>
            <a:r>
              <a:rPr lang="fi-FI" dirty="0" smtClean="0"/>
              <a:t> on </a:t>
            </a:r>
            <a:r>
              <a:rPr lang="fi-FI" dirty="0" err="1" smtClean="0"/>
              <a:t>companies</a:t>
            </a:r>
            <a:r>
              <a:rPr lang="fi-FI" dirty="0" smtClean="0"/>
              <a:t> </a:t>
            </a:r>
            <a:r>
              <a:rPr lang="fi-FI" dirty="0" err="1" smtClean="0"/>
              <a:t>proposed</a:t>
            </a:r>
            <a:r>
              <a:rPr lang="fi-FI" dirty="0" smtClean="0"/>
              <a:t> </a:t>
            </a:r>
            <a:r>
              <a:rPr lang="fi-FI" dirty="0" err="1" smtClean="0"/>
              <a:t>accuracy</a:t>
            </a:r>
            <a:r>
              <a:rPr lang="fi-FI" dirty="0" smtClean="0"/>
              <a:t> </a:t>
            </a:r>
            <a:r>
              <a:rPr lang="fi-FI" dirty="0" err="1" smtClean="0"/>
              <a:t>values</a:t>
            </a:r>
            <a:r>
              <a:rPr lang="fi-FI" dirty="0" smtClean="0"/>
              <a:t>.</a:t>
            </a:r>
          </a:p>
          <a:p>
            <a:r>
              <a:rPr lang="fi-FI" dirty="0" err="1" smtClean="0"/>
              <a:t>Results</a:t>
            </a:r>
            <a:r>
              <a:rPr lang="fi-FI" dirty="0" smtClean="0"/>
              <a:t> </a:t>
            </a:r>
            <a:r>
              <a:rPr lang="fi-FI" dirty="0" err="1" smtClean="0"/>
              <a:t>notes</a:t>
            </a:r>
            <a:r>
              <a:rPr lang="fi-FI" dirty="0" smtClean="0"/>
              <a:t>:</a:t>
            </a:r>
          </a:p>
          <a:p>
            <a:pPr lvl="1"/>
            <a:r>
              <a:rPr lang="fi-FI" dirty="0" err="1" smtClean="0"/>
              <a:t>Including</a:t>
            </a:r>
            <a:r>
              <a:rPr lang="fi-FI" dirty="0" smtClean="0"/>
              <a:t> </a:t>
            </a:r>
            <a:r>
              <a:rPr lang="fi-FI" dirty="0" err="1" smtClean="0"/>
              <a:t>margins</a:t>
            </a:r>
            <a:r>
              <a:rPr lang="fi-FI" dirty="0" smtClean="0"/>
              <a:t>: Intel, Ericsson, </a:t>
            </a:r>
            <a:r>
              <a:rPr lang="fi-FI" dirty="0" err="1" smtClean="0"/>
              <a:t>Qualcomm</a:t>
            </a:r>
            <a:endParaRPr lang="fi-FI" dirty="0" smtClean="0"/>
          </a:p>
          <a:p>
            <a:pPr lvl="1"/>
            <a:r>
              <a:rPr lang="fi-FI" dirty="0" err="1" smtClean="0"/>
              <a:t>Not</a:t>
            </a:r>
            <a:r>
              <a:rPr lang="fi-FI" dirty="0" smtClean="0"/>
              <a:t> </a:t>
            </a:r>
            <a:r>
              <a:rPr lang="fi-FI" dirty="0" err="1" smtClean="0"/>
              <a:t>including</a:t>
            </a:r>
            <a:r>
              <a:rPr lang="fi-FI" dirty="0" smtClean="0"/>
              <a:t> </a:t>
            </a:r>
            <a:r>
              <a:rPr lang="fi-FI" dirty="0" err="1" smtClean="0"/>
              <a:t>margins</a:t>
            </a:r>
            <a:r>
              <a:rPr lang="fi-FI" dirty="0" smtClean="0"/>
              <a:t>: ZTE, Nokia, </a:t>
            </a:r>
            <a:r>
              <a:rPr lang="fi-FI" dirty="0" err="1" smtClean="0"/>
              <a:t>Huawei</a:t>
            </a:r>
            <a:r>
              <a:rPr lang="fi-FI" dirty="0" smtClean="0"/>
              <a:t>, CMCC</a:t>
            </a:r>
          </a:p>
          <a:p>
            <a:pPr lvl="1"/>
            <a:r>
              <a:rPr lang="fi-FI" dirty="0" smtClean="0"/>
              <a:t>Intel </a:t>
            </a:r>
            <a:r>
              <a:rPr lang="fi-FI" dirty="0" err="1" smtClean="0"/>
              <a:t>measurement</a:t>
            </a:r>
            <a:r>
              <a:rPr lang="fi-FI" dirty="0" smtClean="0"/>
              <a:t> </a:t>
            </a:r>
            <a:r>
              <a:rPr lang="fi-FI" dirty="0" err="1" smtClean="0"/>
              <a:t>period</a:t>
            </a:r>
            <a:r>
              <a:rPr lang="fi-FI" dirty="0" smtClean="0"/>
              <a:t> for </a:t>
            </a:r>
            <a:r>
              <a:rPr lang="fi-FI" dirty="0" err="1" smtClean="0"/>
              <a:t>enhanced</a:t>
            </a:r>
            <a:r>
              <a:rPr lang="fi-FI" dirty="0" smtClean="0"/>
              <a:t> </a:t>
            </a:r>
            <a:r>
              <a:rPr lang="fi-FI" dirty="0" err="1" smtClean="0"/>
              <a:t>coverage</a:t>
            </a:r>
            <a:r>
              <a:rPr lang="fi-FI" dirty="0" smtClean="0"/>
              <a:t>: 400ms</a:t>
            </a:r>
          </a:p>
          <a:p>
            <a:pPr lvl="1"/>
            <a:r>
              <a:rPr lang="fi-FI" dirty="0" err="1" smtClean="0"/>
              <a:t>Qualcomm</a:t>
            </a:r>
            <a:r>
              <a:rPr lang="fi-FI" dirty="0" smtClean="0"/>
              <a:t> </a:t>
            </a:r>
            <a:r>
              <a:rPr lang="fi-FI" dirty="0" err="1" smtClean="0"/>
              <a:t>measurement</a:t>
            </a:r>
            <a:r>
              <a:rPr lang="fi-FI" dirty="0" smtClean="0"/>
              <a:t> </a:t>
            </a:r>
            <a:r>
              <a:rPr lang="fi-FI" dirty="0" err="1" smtClean="0"/>
              <a:t>period</a:t>
            </a:r>
            <a:r>
              <a:rPr lang="fi-FI" dirty="0" smtClean="0"/>
              <a:t> for </a:t>
            </a:r>
            <a:r>
              <a:rPr lang="fi-FI" dirty="0" err="1" smtClean="0"/>
              <a:t>normal</a:t>
            </a:r>
            <a:r>
              <a:rPr lang="fi-FI" dirty="0" smtClean="0"/>
              <a:t> </a:t>
            </a:r>
            <a:r>
              <a:rPr lang="fi-FI" dirty="0" err="1" smtClean="0"/>
              <a:t>coverage</a:t>
            </a:r>
            <a:r>
              <a:rPr lang="fi-FI" dirty="0" smtClean="0"/>
              <a:t>: 800ms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i-FI" dirty="0" smtClean="0"/>
              <a:t>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3038" y="2277646"/>
            <a:ext cx="5299924" cy="306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18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Agreement</a:t>
            </a:r>
            <a:r>
              <a:rPr lang="fi-FI" dirty="0" smtClean="0"/>
              <a:t> on </a:t>
            </a:r>
            <a:r>
              <a:rPr lang="fi-FI" dirty="0" err="1" smtClean="0"/>
              <a:t>Measurement</a:t>
            </a:r>
            <a:r>
              <a:rPr lang="fi-FI" dirty="0" smtClean="0"/>
              <a:t> </a:t>
            </a:r>
            <a:r>
              <a:rPr lang="fi-FI" dirty="0" err="1" smtClean="0"/>
              <a:t>period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8636"/>
            <a:ext cx="10515600" cy="4618327"/>
          </a:xfrm>
        </p:spPr>
        <p:txBody>
          <a:bodyPr>
            <a:normAutofit fontScale="92500" lnSpcReduction="20000"/>
          </a:bodyPr>
          <a:lstStyle/>
          <a:p>
            <a:r>
              <a:rPr lang="fi-FI" dirty="0" err="1" smtClean="0"/>
              <a:t>Following</a:t>
            </a:r>
            <a:r>
              <a:rPr lang="fi-FI" dirty="0" smtClean="0"/>
              <a:t> </a:t>
            </a:r>
            <a:r>
              <a:rPr lang="fi-FI" dirty="0" err="1" smtClean="0"/>
              <a:t>Measurement</a:t>
            </a:r>
            <a:r>
              <a:rPr lang="fi-FI" dirty="0" smtClean="0"/>
              <a:t> </a:t>
            </a:r>
            <a:r>
              <a:rPr lang="fi-FI" dirty="0" err="1" smtClean="0"/>
              <a:t>Periods</a:t>
            </a:r>
            <a:r>
              <a:rPr lang="fi-FI" dirty="0" smtClean="0"/>
              <a:t> </a:t>
            </a:r>
            <a:r>
              <a:rPr lang="fi-FI" dirty="0" err="1" smtClean="0"/>
              <a:t>are</a:t>
            </a:r>
            <a:r>
              <a:rPr lang="fi-FI" dirty="0" smtClean="0"/>
              <a:t> </a:t>
            </a:r>
            <a:r>
              <a:rPr lang="fi-FI" dirty="0" err="1" smtClean="0"/>
              <a:t>preferred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</a:t>
            </a:r>
            <a:r>
              <a:rPr lang="fi-FI" dirty="0" err="1" smtClean="0"/>
              <a:t>companies</a:t>
            </a:r>
            <a:r>
              <a:rPr lang="fi-FI" dirty="0" smtClean="0"/>
              <a:t>:</a:t>
            </a:r>
          </a:p>
          <a:p>
            <a:endParaRPr lang="fi-FI" dirty="0" smtClean="0"/>
          </a:p>
          <a:p>
            <a:endParaRPr lang="fi-FI" dirty="0" smtClean="0"/>
          </a:p>
          <a:p>
            <a:endParaRPr lang="fi-FI" dirty="0" smtClean="0"/>
          </a:p>
          <a:p>
            <a:endParaRPr lang="fi-FI" dirty="0" smtClean="0"/>
          </a:p>
          <a:p>
            <a:endParaRPr lang="fi-FI" dirty="0" smtClean="0"/>
          </a:p>
          <a:p>
            <a:endParaRPr lang="fi-FI" dirty="0" smtClean="0"/>
          </a:p>
          <a:p>
            <a:endParaRPr lang="fi-FI" dirty="0" smtClean="0"/>
          </a:p>
          <a:p>
            <a:r>
              <a:rPr lang="fi-FI" dirty="0" err="1" smtClean="0"/>
              <a:t>Agreement</a:t>
            </a:r>
            <a:r>
              <a:rPr lang="fi-FI" dirty="0" smtClean="0"/>
              <a:t> on </a:t>
            </a:r>
            <a:r>
              <a:rPr lang="fi-FI" dirty="0" err="1" smtClean="0"/>
              <a:t>Measurement</a:t>
            </a:r>
            <a:r>
              <a:rPr lang="fi-FI" dirty="0" smtClean="0"/>
              <a:t> </a:t>
            </a:r>
            <a:r>
              <a:rPr lang="fi-FI" dirty="0" err="1" smtClean="0"/>
              <a:t>Periods</a:t>
            </a:r>
            <a:r>
              <a:rPr lang="fi-FI" dirty="0" smtClean="0"/>
              <a:t>:</a:t>
            </a:r>
          </a:p>
          <a:p>
            <a:pPr lvl="1"/>
            <a:r>
              <a:rPr lang="fi-FI" dirty="0" err="1" smtClean="0"/>
              <a:t>Normal</a:t>
            </a:r>
            <a:r>
              <a:rPr lang="fi-FI" dirty="0" smtClean="0"/>
              <a:t> </a:t>
            </a:r>
            <a:r>
              <a:rPr lang="fi-FI" dirty="0" err="1" smtClean="0"/>
              <a:t>coverage</a:t>
            </a:r>
            <a:r>
              <a:rPr lang="fi-FI" dirty="0" smtClean="0"/>
              <a:t>: 800ms</a:t>
            </a:r>
          </a:p>
          <a:p>
            <a:pPr lvl="1"/>
            <a:r>
              <a:rPr lang="fi-FI" dirty="0" err="1" smtClean="0"/>
              <a:t>Enhanced</a:t>
            </a:r>
            <a:r>
              <a:rPr lang="fi-FI" dirty="0" smtClean="0"/>
              <a:t> </a:t>
            </a:r>
            <a:r>
              <a:rPr lang="fi-FI" dirty="0" err="1" smtClean="0"/>
              <a:t>coverage</a:t>
            </a:r>
            <a:r>
              <a:rPr lang="fi-FI" dirty="0" smtClean="0"/>
              <a:t>: 1600ms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1160554"/>
              </p:ext>
            </p:extLst>
          </p:nvPr>
        </p:nvGraphicFramePr>
        <p:xfrm>
          <a:off x="1159162" y="1852276"/>
          <a:ext cx="8127999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Company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err="1" smtClean="0"/>
                        <a:t>Normal</a:t>
                      </a:r>
                      <a:r>
                        <a:rPr lang="fi-FI" dirty="0" smtClean="0"/>
                        <a:t> </a:t>
                      </a:r>
                      <a:r>
                        <a:rPr lang="fi-FI" dirty="0" err="1" smtClean="0"/>
                        <a:t>mode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err="1" smtClean="0"/>
                        <a:t>Enhanced</a:t>
                      </a:r>
                      <a:r>
                        <a:rPr lang="fi-FI" dirty="0" smtClean="0"/>
                        <a:t> </a:t>
                      </a:r>
                      <a:r>
                        <a:rPr lang="fi-FI" dirty="0" err="1" smtClean="0"/>
                        <a:t>mode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Intel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1600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ZTE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400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800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Ericsson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1600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Nokia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1600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err="1" smtClean="0"/>
                        <a:t>Huawei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400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800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CMCC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400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800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err="1" smtClean="0"/>
                        <a:t>Qualcomm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1600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86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 on measurement accuracy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Based on the results provided by companies in RAN4#80bis following is agreed for </a:t>
            </a:r>
            <a:r>
              <a:rPr lang="en-US" dirty="0" err="1" smtClean="0"/>
              <a:t>inband</a:t>
            </a:r>
            <a:r>
              <a:rPr lang="en-US" dirty="0" smtClean="0"/>
              <a:t> scenario:</a:t>
            </a:r>
          </a:p>
          <a:p>
            <a:pPr lvl="1"/>
            <a:r>
              <a:rPr lang="en-US" dirty="0" smtClean="0"/>
              <a:t>Normal coverage:</a:t>
            </a:r>
          </a:p>
          <a:p>
            <a:pPr lvl="2"/>
            <a:r>
              <a:rPr lang="en-US" dirty="0" smtClean="0"/>
              <a:t>NRSRP: +-[6]dB</a:t>
            </a:r>
          </a:p>
          <a:p>
            <a:pPr lvl="2"/>
            <a:r>
              <a:rPr lang="en-US" dirty="0" smtClean="0"/>
              <a:t>NRSRQ: +-[6]dB</a:t>
            </a:r>
            <a:endParaRPr lang="en-US" dirty="0" smtClean="0"/>
          </a:p>
          <a:p>
            <a:pPr lvl="1"/>
            <a:r>
              <a:rPr lang="en-US" dirty="0" smtClean="0"/>
              <a:t>Enhanced coverage:</a:t>
            </a:r>
          </a:p>
          <a:p>
            <a:pPr lvl="2"/>
            <a:r>
              <a:rPr lang="en-US" dirty="0" smtClean="0"/>
              <a:t>NRSRP: +-[10]dB</a:t>
            </a:r>
            <a:endParaRPr lang="en-US" dirty="0" smtClean="0"/>
          </a:p>
          <a:p>
            <a:pPr lvl="2"/>
            <a:r>
              <a:rPr lang="en-US" dirty="0" smtClean="0"/>
              <a:t>NRSRQ: +-[10]dB</a:t>
            </a:r>
            <a:endParaRPr 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i-FI" dirty="0" smtClean="0"/>
              <a:t> 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1022" y="1965920"/>
            <a:ext cx="4441501" cy="282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68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 err="1" smtClean="0"/>
              <a:t>Agreed</a:t>
            </a:r>
            <a:r>
              <a:rPr lang="fi-FI" dirty="0" smtClean="0"/>
              <a:t> </a:t>
            </a:r>
            <a:r>
              <a:rPr lang="fi-FI" dirty="0" err="1" smtClean="0"/>
              <a:t>accuracy</a:t>
            </a:r>
            <a:r>
              <a:rPr lang="fi-FI" dirty="0" smtClean="0"/>
              <a:t> </a:t>
            </a:r>
            <a:r>
              <a:rPr lang="fi-FI" dirty="0" err="1" smtClean="0"/>
              <a:t>numbers</a:t>
            </a:r>
            <a:r>
              <a:rPr lang="fi-FI" dirty="0" smtClean="0"/>
              <a:t> </a:t>
            </a:r>
            <a:r>
              <a:rPr lang="fi-FI" dirty="0" err="1" smtClean="0"/>
              <a:t>are</a:t>
            </a:r>
            <a:r>
              <a:rPr lang="fi-FI" dirty="0" smtClean="0"/>
              <a:t> </a:t>
            </a:r>
            <a:r>
              <a:rPr lang="fi-FI" dirty="0" err="1" smtClean="0"/>
              <a:t>based</a:t>
            </a:r>
            <a:r>
              <a:rPr lang="fi-FI" dirty="0" smtClean="0"/>
              <a:t> on in-</a:t>
            </a:r>
            <a:r>
              <a:rPr lang="fi-FI" dirty="0" err="1" smtClean="0"/>
              <a:t>band</a:t>
            </a:r>
            <a:r>
              <a:rPr lang="fi-FI" dirty="0" smtClean="0"/>
              <a:t> </a:t>
            </a:r>
            <a:r>
              <a:rPr lang="fi-FI" dirty="0" err="1" smtClean="0"/>
              <a:t>scenario</a:t>
            </a:r>
            <a:endParaRPr lang="fi-FI" dirty="0" smtClean="0"/>
          </a:p>
          <a:p>
            <a:r>
              <a:rPr lang="fi-FI" dirty="0" err="1" smtClean="0"/>
              <a:t>Companies</a:t>
            </a:r>
            <a:r>
              <a:rPr lang="fi-FI" dirty="0" smtClean="0"/>
              <a:t> </a:t>
            </a:r>
            <a:r>
              <a:rPr lang="fi-FI" dirty="0" err="1" smtClean="0"/>
              <a:t>are</a:t>
            </a:r>
            <a:r>
              <a:rPr lang="fi-FI" dirty="0" smtClean="0"/>
              <a:t> </a:t>
            </a:r>
            <a:r>
              <a:rPr lang="fi-FI" dirty="0" err="1" smtClean="0"/>
              <a:t>encouraged</a:t>
            </a:r>
            <a:r>
              <a:rPr lang="fi-FI" dirty="0" smtClean="0"/>
              <a:t> for </a:t>
            </a:r>
            <a:r>
              <a:rPr lang="fi-FI" dirty="0" err="1" smtClean="0"/>
              <a:t>next</a:t>
            </a:r>
            <a:r>
              <a:rPr lang="fi-FI" dirty="0" smtClean="0"/>
              <a:t> </a:t>
            </a:r>
            <a:r>
              <a:rPr lang="fi-FI" dirty="0" err="1" smtClean="0"/>
              <a:t>meeting</a:t>
            </a:r>
            <a:r>
              <a:rPr lang="fi-FI" dirty="0" smtClean="0"/>
              <a:t>:</a:t>
            </a:r>
          </a:p>
          <a:p>
            <a:pPr lvl="1"/>
            <a:r>
              <a:rPr lang="fi-FI" dirty="0" smtClean="0"/>
              <a:t>To </a:t>
            </a:r>
            <a:r>
              <a:rPr lang="fi-FI" dirty="0" err="1" smtClean="0"/>
              <a:t>verify</a:t>
            </a:r>
            <a:r>
              <a:rPr lang="fi-FI" dirty="0" smtClean="0"/>
              <a:t>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agreed</a:t>
            </a:r>
            <a:r>
              <a:rPr lang="fi-FI" dirty="0" smtClean="0"/>
              <a:t> </a:t>
            </a:r>
            <a:r>
              <a:rPr lang="fi-FI" dirty="0" err="1" smtClean="0"/>
              <a:t>numbers</a:t>
            </a:r>
            <a:endParaRPr lang="fi-FI" dirty="0" smtClean="0"/>
          </a:p>
          <a:p>
            <a:pPr lvl="1"/>
            <a:r>
              <a:rPr lang="fi-FI" dirty="0" smtClean="0"/>
              <a:t>To </a:t>
            </a:r>
            <a:r>
              <a:rPr lang="fi-FI" dirty="0" err="1" smtClean="0"/>
              <a:t>verify</a:t>
            </a:r>
            <a:r>
              <a:rPr lang="fi-FI" dirty="0" smtClean="0"/>
              <a:t> </a:t>
            </a:r>
            <a:r>
              <a:rPr lang="fi-FI" dirty="0" err="1" smtClean="0"/>
              <a:t>if</a:t>
            </a:r>
            <a:r>
              <a:rPr lang="fi-FI" dirty="0" smtClean="0"/>
              <a:t> </a:t>
            </a:r>
            <a:r>
              <a:rPr lang="fi-FI" dirty="0" err="1" smtClean="0"/>
              <a:t>agreed</a:t>
            </a:r>
            <a:r>
              <a:rPr lang="fi-FI" dirty="0" smtClean="0"/>
              <a:t> </a:t>
            </a:r>
            <a:r>
              <a:rPr lang="fi-FI" dirty="0" err="1" smtClean="0"/>
              <a:t>numbers</a:t>
            </a:r>
            <a:r>
              <a:rPr lang="fi-FI" dirty="0" smtClean="0"/>
              <a:t> </a:t>
            </a:r>
            <a:r>
              <a:rPr lang="fi-FI" dirty="0" err="1" smtClean="0"/>
              <a:t>can</a:t>
            </a:r>
            <a:r>
              <a:rPr lang="fi-FI" dirty="0" smtClean="0"/>
              <a:t> </a:t>
            </a:r>
            <a:r>
              <a:rPr lang="fi-FI" dirty="0" err="1" smtClean="0"/>
              <a:t>also</a:t>
            </a:r>
            <a:r>
              <a:rPr lang="fi-FI" dirty="0" smtClean="0"/>
              <a:t>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applied</a:t>
            </a:r>
            <a:r>
              <a:rPr lang="fi-FI" dirty="0" smtClean="0"/>
              <a:t> to </a:t>
            </a:r>
            <a:r>
              <a:rPr lang="fi-FI" dirty="0" err="1" smtClean="0"/>
              <a:t>non-inband</a:t>
            </a:r>
            <a:r>
              <a:rPr lang="fi-FI" dirty="0" smtClean="0"/>
              <a:t> </a:t>
            </a:r>
            <a:r>
              <a:rPr lang="fi-FI" dirty="0" err="1" smtClean="0"/>
              <a:t>scenarios</a:t>
            </a:r>
            <a:endParaRPr lang="en-US" dirty="0" smtClean="0"/>
          </a:p>
          <a:p>
            <a:r>
              <a:rPr lang="fi-FI" dirty="0" smtClean="0"/>
              <a:t>In RAN4#81 RAN4 </a:t>
            </a:r>
            <a:r>
              <a:rPr lang="fi-FI" dirty="0" err="1" smtClean="0"/>
              <a:t>should</a:t>
            </a:r>
            <a:r>
              <a:rPr lang="fi-FI" dirty="0" smtClean="0"/>
              <a:t> </a:t>
            </a:r>
            <a:r>
              <a:rPr lang="fi-FI" dirty="0" err="1" smtClean="0"/>
              <a:t>decide</a:t>
            </a:r>
            <a:r>
              <a:rPr lang="fi-FI" dirty="0" smtClean="0"/>
              <a:t>:</a:t>
            </a:r>
            <a:endParaRPr lang="en-US" dirty="0" smtClean="0"/>
          </a:p>
          <a:p>
            <a:pPr lvl="1"/>
            <a:r>
              <a:rPr lang="fi-FI" dirty="0" err="1" smtClean="0"/>
              <a:t>Final</a:t>
            </a:r>
            <a:r>
              <a:rPr lang="fi-FI" dirty="0" smtClean="0"/>
              <a:t> </a:t>
            </a:r>
            <a:r>
              <a:rPr lang="fi-FI" dirty="0" err="1" smtClean="0"/>
              <a:t>agreement</a:t>
            </a:r>
            <a:r>
              <a:rPr lang="fi-FI" dirty="0" smtClean="0"/>
              <a:t> on </a:t>
            </a:r>
            <a:r>
              <a:rPr lang="fi-FI" dirty="0" err="1" smtClean="0"/>
              <a:t>measurement</a:t>
            </a:r>
            <a:r>
              <a:rPr lang="fi-FI" dirty="0" smtClean="0"/>
              <a:t> </a:t>
            </a:r>
            <a:r>
              <a:rPr lang="fi-FI" dirty="0" err="1" smtClean="0"/>
              <a:t>accuracy</a:t>
            </a:r>
            <a:r>
              <a:rPr lang="fi-FI" dirty="0" smtClean="0"/>
              <a:t> for in-</a:t>
            </a:r>
            <a:r>
              <a:rPr lang="fi-FI" dirty="0" err="1" smtClean="0"/>
              <a:t>band</a:t>
            </a:r>
            <a:r>
              <a:rPr lang="fi-FI" dirty="0" smtClean="0"/>
              <a:t> </a:t>
            </a:r>
            <a:r>
              <a:rPr lang="fi-FI" dirty="0" err="1" smtClean="0"/>
              <a:t>scenario</a:t>
            </a:r>
            <a:endParaRPr lang="en-US" dirty="0" smtClean="0"/>
          </a:p>
          <a:p>
            <a:pPr lvl="1"/>
            <a:r>
              <a:rPr lang="en-US" dirty="0" smtClean="0"/>
              <a:t>RAN4 </a:t>
            </a:r>
            <a:r>
              <a:rPr lang="en-US" dirty="0" smtClean="0"/>
              <a:t>should decide whether </a:t>
            </a:r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accuracy</a:t>
            </a:r>
            <a:r>
              <a:rPr lang="fi-FI" dirty="0"/>
              <a:t> for in-</a:t>
            </a:r>
            <a:r>
              <a:rPr lang="fi-FI" dirty="0" err="1"/>
              <a:t>band</a:t>
            </a:r>
            <a:r>
              <a:rPr lang="fi-FI" dirty="0"/>
              <a:t> </a:t>
            </a:r>
            <a:r>
              <a:rPr lang="fi-FI" dirty="0" err="1"/>
              <a:t>scenario</a:t>
            </a:r>
            <a:r>
              <a:rPr lang="fi-FI" dirty="0"/>
              <a:t> </a:t>
            </a:r>
            <a:r>
              <a:rPr lang="fi-FI" dirty="0" err="1" smtClean="0"/>
              <a:t>can</a:t>
            </a:r>
            <a:r>
              <a:rPr lang="fi-FI" dirty="0" smtClean="0"/>
              <a:t> </a:t>
            </a:r>
            <a:r>
              <a:rPr lang="fi-FI" dirty="0" err="1" smtClean="0"/>
              <a:t>also</a:t>
            </a:r>
            <a:r>
              <a:rPr lang="fi-FI" dirty="0" smtClean="0"/>
              <a:t>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applied</a:t>
            </a:r>
            <a:r>
              <a:rPr lang="fi-FI" dirty="0" smtClean="0"/>
              <a:t> to</a:t>
            </a:r>
            <a:r>
              <a:rPr lang="en-US" dirty="0" smtClean="0"/>
              <a:t> stand-alone/guard-band scenario</a:t>
            </a:r>
          </a:p>
          <a:p>
            <a:r>
              <a:rPr lang="fi-FI" dirty="0" err="1" smtClean="0"/>
              <a:t>Companies</a:t>
            </a:r>
            <a:r>
              <a:rPr lang="fi-FI" dirty="0" smtClean="0"/>
              <a:t> </a:t>
            </a:r>
            <a:r>
              <a:rPr lang="fi-FI" dirty="0" err="1" smtClean="0"/>
              <a:t>are</a:t>
            </a:r>
            <a:r>
              <a:rPr lang="fi-FI" dirty="0" smtClean="0"/>
              <a:t> to </a:t>
            </a:r>
            <a:r>
              <a:rPr lang="fi-FI" dirty="0" err="1" smtClean="0"/>
              <a:t>provide</a:t>
            </a:r>
            <a:r>
              <a:rPr lang="fi-FI" dirty="0" smtClean="0"/>
              <a:t> </a:t>
            </a:r>
            <a:r>
              <a:rPr lang="fi-FI" dirty="0" err="1" smtClean="0"/>
              <a:t>accuracy</a:t>
            </a:r>
            <a:r>
              <a:rPr lang="fi-FI" dirty="0" smtClean="0"/>
              <a:t> </a:t>
            </a:r>
            <a:r>
              <a:rPr lang="fi-FI" dirty="0" err="1" smtClean="0"/>
              <a:t>numbers</a:t>
            </a:r>
            <a:r>
              <a:rPr lang="fi-FI" dirty="0" smtClean="0"/>
              <a:t> for </a:t>
            </a:r>
            <a:r>
              <a:rPr lang="fi-FI" dirty="0" err="1" smtClean="0"/>
              <a:t>relative</a:t>
            </a:r>
            <a:r>
              <a:rPr lang="fi-FI" dirty="0" smtClean="0"/>
              <a:t> NRSRP.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34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8059</TotalTime>
  <Words>276</Words>
  <Application>Microsoft Office PowerPoint</Application>
  <PresentationFormat>Widescreen</PresentationFormat>
  <Paragraphs>68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ＭＳ Ｐゴシック</vt:lpstr>
      <vt:lpstr>SimSun</vt:lpstr>
      <vt:lpstr>Arial</vt:lpstr>
      <vt:lpstr>Calibri</vt:lpstr>
      <vt:lpstr>Calibri Light</vt:lpstr>
      <vt:lpstr>Office Theme</vt:lpstr>
      <vt:lpstr>Default Design</vt:lpstr>
      <vt:lpstr>WF on NB-IoT Measurement Accuracy </vt:lpstr>
      <vt:lpstr>Measurement accuracy results (RAN4#80bis)</vt:lpstr>
      <vt:lpstr>Agreement on Measurement period</vt:lpstr>
      <vt:lpstr>Agreement on measurement accuracy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Lars Dalsgaard</dc:creator>
  <cp:lastModifiedBy>Nokia</cp:lastModifiedBy>
  <cp:revision>58</cp:revision>
  <dcterms:created xsi:type="dcterms:W3CDTF">2016-08-23T12:50:40Z</dcterms:created>
  <dcterms:modified xsi:type="dcterms:W3CDTF">2016-10-14T10:27:01Z</dcterms:modified>
</cp:coreProperties>
</file>