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26" autoAdjust="0"/>
    <p:restoredTop sz="94660"/>
  </p:normalViewPr>
  <p:slideViewPr>
    <p:cSldViewPr>
      <p:cViewPr varScale="1">
        <p:scale>
          <a:sx n="73" d="100"/>
          <a:sy n="73" d="100"/>
        </p:scale>
        <p:origin x="138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154A5-6DB7-4375-BBB2-165296A159A5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WF on power control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#80bis 				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R4-168789</a:t>
            </a: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Ljubljana, Slovenia, 10 – 14 October, 2016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for NB-IoT aggregate power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181600"/>
          </a:xfrm>
        </p:spPr>
        <p:txBody>
          <a:bodyPr>
            <a:normAutofit/>
          </a:bodyPr>
          <a:lstStyle/>
          <a:p>
            <a:pPr lvl="3"/>
            <a:endParaRPr lang="en-GB" dirty="0" smtClean="0"/>
          </a:p>
          <a:p>
            <a:pPr lvl="2"/>
            <a:endParaRPr lang="en-GB" dirty="0" smtClean="0"/>
          </a:p>
          <a:p>
            <a:pPr lvl="2"/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1676400"/>
            <a:ext cx="7315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i-FI" sz="2000" dirty="0" err="1"/>
              <a:t>Purpose</a:t>
            </a:r>
            <a:r>
              <a:rPr lang="fi-FI" sz="2000" dirty="0"/>
              <a:t> of </a:t>
            </a:r>
            <a:r>
              <a:rPr lang="fi-FI" sz="2000" dirty="0" err="1"/>
              <a:t>the</a:t>
            </a:r>
            <a:r>
              <a:rPr lang="fi-FI" sz="2000" dirty="0"/>
              <a:t> </a:t>
            </a:r>
            <a:r>
              <a:rPr lang="fi-FI" sz="2000" dirty="0" err="1"/>
              <a:t>test</a:t>
            </a:r>
            <a:r>
              <a:rPr lang="fi-FI" sz="2000" dirty="0"/>
              <a:t> is to </a:t>
            </a:r>
            <a:r>
              <a:rPr lang="fi-FI" sz="2000" dirty="0" err="1"/>
              <a:t>ensure</a:t>
            </a:r>
            <a:r>
              <a:rPr lang="fi-FI" sz="2000" dirty="0"/>
              <a:t> </a:t>
            </a:r>
            <a:r>
              <a:rPr lang="fi-FI" sz="2000" dirty="0" err="1"/>
              <a:t>that</a:t>
            </a:r>
            <a:r>
              <a:rPr lang="fi-FI" sz="2000" dirty="0"/>
              <a:t> NB-IoT UE </a:t>
            </a:r>
            <a:r>
              <a:rPr lang="fi-FI" sz="2000" dirty="0" err="1"/>
              <a:t>can</a:t>
            </a:r>
            <a:r>
              <a:rPr lang="fi-FI" sz="2000" dirty="0"/>
              <a:t> </a:t>
            </a:r>
            <a:r>
              <a:rPr lang="fi-FI" sz="2000" dirty="0" err="1"/>
              <a:t>keep</a:t>
            </a:r>
            <a:r>
              <a:rPr lang="fi-FI" sz="2000" dirty="0"/>
              <a:t> </a:t>
            </a:r>
            <a:r>
              <a:rPr lang="fi-FI" sz="2000" dirty="0" err="1"/>
              <a:t>its</a:t>
            </a:r>
            <a:r>
              <a:rPr lang="fi-FI" sz="2000" dirty="0"/>
              <a:t> output </a:t>
            </a:r>
            <a:r>
              <a:rPr lang="fi-FI" sz="2000" dirty="0" err="1"/>
              <a:t>power</a:t>
            </a:r>
            <a:r>
              <a:rPr lang="fi-FI" sz="2000" dirty="0"/>
              <a:t> </a:t>
            </a:r>
            <a:r>
              <a:rPr lang="fi-FI" sz="2000" dirty="0" err="1"/>
              <a:t>within</a:t>
            </a:r>
            <a:r>
              <a:rPr lang="fi-FI" sz="2000" dirty="0"/>
              <a:t> </a:t>
            </a:r>
            <a:r>
              <a:rPr lang="fi-FI" sz="2000" dirty="0" err="1"/>
              <a:t>defined</a:t>
            </a:r>
            <a:r>
              <a:rPr lang="fi-FI" sz="2000" dirty="0"/>
              <a:t> </a:t>
            </a:r>
            <a:r>
              <a:rPr lang="fi-FI" sz="2000" dirty="0" err="1" smtClean="0"/>
              <a:t>limits</a:t>
            </a:r>
            <a:r>
              <a:rPr lang="fi-FI" sz="2000" dirty="0" smtClean="0"/>
              <a:t> </a:t>
            </a:r>
            <a:r>
              <a:rPr lang="fi-FI" sz="2000" dirty="0" err="1"/>
              <a:t>when</a:t>
            </a:r>
            <a:r>
              <a:rPr lang="fi-FI" sz="2000" dirty="0"/>
              <a:t> </a:t>
            </a:r>
            <a:r>
              <a:rPr lang="fi-FI" sz="2000" dirty="0" err="1"/>
              <a:t>receiving</a:t>
            </a:r>
            <a:r>
              <a:rPr lang="fi-FI" sz="2000" dirty="0"/>
              <a:t> </a:t>
            </a:r>
            <a:r>
              <a:rPr lang="fi-FI" sz="2000" dirty="0" err="1" smtClean="0"/>
              <a:t>consecutive</a:t>
            </a:r>
            <a:r>
              <a:rPr lang="fi-FI" sz="2000" dirty="0" smtClean="0"/>
              <a:t> </a:t>
            </a:r>
            <a:r>
              <a:rPr lang="fi-FI" sz="2000" dirty="0" err="1"/>
              <a:t>uplink</a:t>
            </a:r>
            <a:r>
              <a:rPr lang="fi-FI" sz="2000" dirty="0"/>
              <a:t> </a:t>
            </a:r>
            <a:r>
              <a:rPr lang="fi-FI" sz="2000" dirty="0" err="1"/>
              <a:t>scheduling</a:t>
            </a:r>
            <a:r>
              <a:rPr lang="fi-FI" sz="2000" dirty="0"/>
              <a:t> </a:t>
            </a:r>
            <a:r>
              <a:rPr lang="fi-FI" sz="2000" dirty="0" err="1"/>
              <a:t>grants</a:t>
            </a:r>
            <a:r>
              <a:rPr lang="fi-FI" sz="2000" dirty="0"/>
              <a:t> in open </a:t>
            </a:r>
            <a:r>
              <a:rPr lang="fi-FI" sz="2000" dirty="0" err="1"/>
              <a:t>loop</a:t>
            </a:r>
            <a:r>
              <a:rPr lang="fi-FI" sz="2000" dirty="0"/>
              <a:t> </a:t>
            </a:r>
            <a:r>
              <a:rPr lang="fi-FI" sz="2000" dirty="0" err="1"/>
              <a:t>power</a:t>
            </a:r>
            <a:r>
              <a:rPr lang="fi-FI" sz="2000" dirty="0"/>
              <a:t> </a:t>
            </a:r>
            <a:r>
              <a:rPr lang="fi-FI" sz="2000" dirty="0" err="1"/>
              <a:t>control</a:t>
            </a:r>
            <a:r>
              <a:rPr lang="fi-FI" sz="2000" dirty="0"/>
              <a:t> </a:t>
            </a:r>
            <a:r>
              <a:rPr lang="fi-FI" sz="2000" dirty="0" err="1"/>
              <a:t>mode</a:t>
            </a:r>
            <a:endParaRPr lang="en-US" sz="2000" dirty="0"/>
          </a:p>
          <a:p>
            <a:pPr marL="285750" indent="-285750">
              <a:buFontTx/>
              <a:buChar char="-"/>
            </a:pPr>
            <a:r>
              <a:rPr lang="fi-FI" sz="2000" dirty="0" smtClean="0"/>
              <a:t>For </a:t>
            </a:r>
            <a:r>
              <a:rPr lang="fi-FI" sz="2000" dirty="0" err="1" smtClean="0"/>
              <a:t>the</a:t>
            </a:r>
            <a:r>
              <a:rPr lang="fi-FI" sz="2000" dirty="0" smtClean="0"/>
              <a:t> NB-IoT </a:t>
            </a:r>
            <a:r>
              <a:rPr lang="fi-FI" sz="2000" dirty="0" err="1" smtClean="0"/>
              <a:t>aggregate</a:t>
            </a:r>
            <a:r>
              <a:rPr lang="fi-FI" sz="2000" dirty="0" smtClean="0"/>
              <a:t> </a:t>
            </a:r>
            <a:r>
              <a:rPr lang="fi-FI" sz="2000" dirty="0" err="1" smtClean="0"/>
              <a:t>power</a:t>
            </a:r>
            <a:r>
              <a:rPr lang="fi-FI" sz="2000" dirty="0" smtClean="0"/>
              <a:t> </a:t>
            </a:r>
            <a:r>
              <a:rPr lang="fi-FI" sz="2000" dirty="0" err="1" smtClean="0"/>
              <a:t>control</a:t>
            </a:r>
            <a:r>
              <a:rPr lang="fi-FI" sz="2000" dirty="0" smtClean="0"/>
              <a:t> </a:t>
            </a:r>
            <a:r>
              <a:rPr lang="fi-FI" sz="2000" dirty="0" err="1" smtClean="0"/>
              <a:t>test</a:t>
            </a:r>
            <a:r>
              <a:rPr lang="fi-FI" sz="2000" dirty="0" smtClean="0"/>
              <a:t> </a:t>
            </a:r>
            <a:r>
              <a:rPr lang="fi-FI" sz="2000" dirty="0" err="1" smtClean="0"/>
              <a:t>the</a:t>
            </a:r>
            <a:r>
              <a:rPr lang="fi-FI" sz="2000" dirty="0" smtClean="0"/>
              <a:t> </a:t>
            </a:r>
            <a:r>
              <a:rPr lang="fi-FI" sz="2000" dirty="0" err="1" smtClean="0"/>
              <a:t>higher</a:t>
            </a:r>
            <a:r>
              <a:rPr lang="fi-FI" sz="2000" dirty="0" smtClean="0"/>
              <a:t> </a:t>
            </a:r>
            <a:r>
              <a:rPr lang="fi-FI" sz="2000" dirty="0" err="1" smtClean="0"/>
              <a:t>layer</a:t>
            </a:r>
            <a:r>
              <a:rPr lang="fi-FI" sz="2000" dirty="0" smtClean="0"/>
              <a:t> </a:t>
            </a:r>
            <a:r>
              <a:rPr lang="fi-FI" sz="2000" dirty="0" err="1" smtClean="0"/>
              <a:t>signaling</a:t>
            </a:r>
            <a:r>
              <a:rPr lang="fi-FI" sz="2000" dirty="0" smtClean="0"/>
              <a:t> (</a:t>
            </a:r>
            <a:r>
              <a:rPr lang="fi-FI" sz="2000" dirty="0" err="1" smtClean="0"/>
              <a:t>P</a:t>
            </a:r>
            <a:r>
              <a:rPr lang="fi-FI" sz="2000" baseline="-25000" dirty="0" err="1" smtClean="0"/>
              <a:t>NPUSCH,c</a:t>
            </a:r>
            <a:r>
              <a:rPr lang="fi-FI" sz="2000" dirty="0" smtClean="0"/>
              <a:t>) is </a:t>
            </a:r>
            <a:r>
              <a:rPr lang="fi-FI" sz="2000" dirty="0" err="1" smtClean="0"/>
              <a:t>used</a:t>
            </a:r>
            <a:r>
              <a:rPr lang="fi-FI" sz="2000" dirty="0" smtClean="0"/>
              <a:t> to set </a:t>
            </a:r>
            <a:r>
              <a:rPr lang="fi-FI" sz="2000" dirty="0" err="1" smtClean="0"/>
              <a:t>the</a:t>
            </a:r>
            <a:r>
              <a:rPr lang="fi-FI" sz="2000" dirty="0" smtClean="0"/>
              <a:t> UE output </a:t>
            </a:r>
            <a:r>
              <a:rPr lang="fi-FI" sz="2000" dirty="0" err="1" smtClean="0"/>
              <a:t>power</a:t>
            </a:r>
            <a:r>
              <a:rPr lang="fi-FI" sz="2000" dirty="0" smtClean="0"/>
              <a:t> to a </a:t>
            </a:r>
            <a:r>
              <a:rPr lang="fi-FI" sz="2000" dirty="0" err="1" smtClean="0"/>
              <a:t>level</a:t>
            </a:r>
            <a:r>
              <a:rPr lang="fi-FI" sz="2000" dirty="0" smtClean="0"/>
              <a:t> </a:t>
            </a:r>
            <a:r>
              <a:rPr lang="fi-FI" sz="2000" dirty="0" err="1" smtClean="0"/>
              <a:t>similar</a:t>
            </a:r>
            <a:r>
              <a:rPr lang="fi-FI" sz="2000" dirty="0" smtClean="0"/>
              <a:t> as in LTE </a:t>
            </a:r>
            <a:r>
              <a:rPr lang="fi-FI" sz="2000" dirty="0" err="1" smtClean="0"/>
              <a:t>agregate</a:t>
            </a:r>
            <a:r>
              <a:rPr lang="fi-FI" sz="2000" dirty="0" smtClean="0"/>
              <a:t> </a:t>
            </a:r>
            <a:r>
              <a:rPr lang="fi-FI" sz="2000" dirty="0" err="1" smtClean="0"/>
              <a:t>power</a:t>
            </a:r>
            <a:r>
              <a:rPr lang="fi-FI" sz="2000" dirty="0" smtClean="0"/>
              <a:t> </a:t>
            </a:r>
            <a:r>
              <a:rPr lang="fi-FI" sz="2000" dirty="0" err="1" smtClean="0"/>
              <a:t>control</a:t>
            </a:r>
            <a:r>
              <a:rPr lang="fi-FI" sz="2000" dirty="0" smtClean="0"/>
              <a:t> </a:t>
            </a:r>
            <a:r>
              <a:rPr lang="fi-FI" sz="2000" dirty="0" err="1" smtClean="0"/>
              <a:t>test</a:t>
            </a:r>
            <a:r>
              <a:rPr lang="fi-FI" sz="2000" dirty="0" smtClean="0"/>
              <a:t> i.e. </a:t>
            </a:r>
            <a:r>
              <a:rPr lang="en-GB" sz="2000" dirty="0" smtClean="0"/>
              <a:t>0dBm </a:t>
            </a:r>
            <a:r>
              <a:rPr lang="en-GB" sz="2000" dirty="0"/>
              <a:t>+/- 3.2.dB </a:t>
            </a:r>
            <a:endParaRPr lang="en-GB" sz="2000" dirty="0" smtClean="0"/>
          </a:p>
          <a:p>
            <a:pPr marL="285750" indent="-285750">
              <a:buFontTx/>
              <a:buChar char="-"/>
            </a:pPr>
            <a:r>
              <a:rPr lang="en-GB" sz="2000" dirty="0" err="1" smtClean="0"/>
              <a:t>Pathloss</a:t>
            </a:r>
            <a:r>
              <a:rPr lang="en-GB" sz="2000" dirty="0" smtClean="0"/>
              <a:t> estimate impact for output power is removed by setting the parameter </a:t>
            </a:r>
            <a:r>
              <a:rPr lang="el-GR" sz="2000" dirty="0" smtClean="0"/>
              <a:t>α</a:t>
            </a:r>
            <a:r>
              <a:rPr lang="fi-FI" sz="2000" dirty="0" smtClean="0"/>
              <a:t> = 0 </a:t>
            </a:r>
            <a:r>
              <a:rPr lang="fi-FI" sz="2000" dirty="0" err="1" smtClean="0"/>
              <a:t>with</a:t>
            </a:r>
            <a:r>
              <a:rPr lang="fi-FI" sz="2000" dirty="0" smtClean="0"/>
              <a:t> </a:t>
            </a:r>
            <a:r>
              <a:rPr lang="fi-FI" sz="2000" dirty="0" err="1" smtClean="0"/>
              <a:t>higher</a:t>
            </a:r>
            <a:r>
              <a:rPr lang="fi-FI" sz="2000" dirty="0" smtClean="0"/>
              <a:t> </a:t>
            </a:r>
            <a:r>
              <a:rPr lang="fi-FI" sz="2000" dirty="0" err="1" smtClean="0"/>
              <a:t>layer</a:t>
            </a:r>
            <a:r>
              <a:rPr lang="fi-FI" sz="2000" dirty="0" smtClean="0"/>
              <a:t> </a:t>
            </a:r>
            <a:r>
              <a:rPr lang="fi-FI" sz="2000" dirty="0" err="1" smtClean="0"/>
              <a:t>signaling</a:t>
            </a:r>
            <a:endParaRPr lang="fi-FI" sz="2000" dirty="0" smtClean="0"/>
          </a:p>
          <a:p>
            <a:pPr marL="285750" indent="-285750">
              <a:buFontTx/>
              <a:buChar char="-"/>
            </a:pPr>
            <a:r>
              <a:rPr lang="fi-FI" sz="2000" dirty="0" err="1" smtClean="0"/>
              <a:t>Test</a:t>
            </a:r>
            <a:r>
              <a:rPr lang="fi-FI" sz="2000" dirty="0" smtClean="0"/>
              <a:t> </a:t>
            </a:r>
            <a:r>
              <a:rPr lang="fi-FI" sz="2000" dirty="0" err="1" smtClean="0"/>
              <a:t>will</a:t>
            </a:r>
            <a:r>
              <a:rPr lang="fi-FI" sz="2000" dirty="0" smtClean="0"/>
              <a:t> </a:t>
            </a:r>
            <a:r>
              <a:rPr lang="fi-FI" sz="2000" dirty="0" err="1" smtClean="0"/>
              <a:t>consist</a:t>
            </a:r>
            <a:r>
              <a:rPr lang="fi-FI" sz="2000" dirty="0" smtClean="0"/>
              <a:t> of 5 </a:t>
            </a:r>
            <a:r>
              <a:rPr lang="en-US" sz="2000" dirty="0" smtClean="0"/>
              <a:t>consecutive </a:t>
            </a:r>
            <a:r>
              <a:rPr lang="en-US" sz="2000" dirty="0"/>
              <a:t>UE </a:t>
            </a:r>
            <a:r>
              <a:rPr lang="en-US" sz="2000" dirty="0" smtClean="0"/>
              <a:t>transmissions with </a:t>
            </a:r>
            <a:r>
              <a:rPr lang="en-US" sz="2000" dirty="0"/>
              <a:t>the transmission gaps </a:t>
            </a:r>
            <a:r>
              <a:rPr lang="en-US" sz="2000" dirty="0" smtClean="0"/>
              <a:t>of </a:t>
            </a:r>
            <a:r>
              <a:rPr lang="en-US" sz="2000" dirty="0"/>
              <a:t>12 </a:t>
            </a:r>
            <a:r>
              <a:rPr lang="en-US" sz="2000" dirty="0" err="1"/>
              <a:t>ms.</a:t>
            </a:r>
            <a:r>
              <a:rPr lang="en-US" sz="2000" dirty="0"/>
              <a:t> Uplink scheduling grant is transmitted via NPDCCH eight </a:t>
            </a:r>
            <a:r>
              <a:rPr lang="en-US" sz="2000" dirty="0" err="1"/>
              <a:t>subframes</a:t>
            </a:r>
            <a:r>
              <a:rPr lang="en-US" sz="2000" dirty="0"/>
              <a:t> before NPUSCH transmission</a:t>
            </a:r>
            <a:r>
              <a:rPr lang="en-US" sz="2000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fi-FI" sz="2000" dirty="0" err="1" smtClean="0"/>
              <a:t>Requirement</a:t>
            </a:r>
            <a:r>
              <a:rPr lang="fi-FI" sz="2000" dirty="0" smtClean="0"/>
              <a:t> for </a:t>
            </a:r>
            <a:r>
              <a:rPr lang="en-US" sz="2000" dirty="0"/>
              <a:t>Aggregate power tolerance within </a:t>
            </a:r>
            <a:r>
              <a:rPr lang="en-US" sz="2000" dirty="0" smtClean="0"/>
              <a:t>53 </a:t>
            </a:r>
            <a:r>
              <a:rPr lang="en-US" sz="2000" dirty="0" err="1" smtClean="0"/>
              <a:t>ms</a:t>
            </a:r>
            <a:r>
              <a:rPr lang="en-US" sz="2000" dirty="0"/>
              <a:t> for NPUSCH is ±3.5 dB</a:t>
            </a:r>
            <a:endParaRPr lang="fi-FI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Specification</a:t>
            </a:r>
            <a:r>
              <a:rPr lang="fi-FI" dirty="0" smtClean="0"/>
              <a:t> </a:t>
            </a:r>
            <a:r>
              <a:rPr lang="fi-FI" dirty="0" err="1" smtClean="0"/>
              <a:t>changes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934741"/>
              </p:ext>
            </p:extLst>
          </p:nvPr>
        </p:nvGraphicFramePr>
        <p:xfrm>
          <a:off x="406400" y="1828800"/>
          <a:ext cx="8559800" cy="463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cument" r:id="rId4" imgW="6125669" imgH="3318198" progId="Word.Document.12">
                  <p:embed/>
                </p:oleObj>
              </mc:Choice>
              <mc:Fallback>
                <p:oleObj name="Document" r:id="rId4" imgW="6125669" imgH="33181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400" y="1828800"/>
                        <a:ext cx="8559800" cy="463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9483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151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Arial</vt:lpstr>
      <vt:lpstr>Calibri</vt:lpstr>
      <vt:lpstr>Times New Roman</vt:lpstr>
      <vt:lpstr>Office Theme</vt:lpstr>
      <vt:lpstr>Document</vt:lpstr>
      <vt:lpstr>WF on power control for NB-IoT</vt:lpstr>
      <vt:lpstr>WF for NB-IoT aggregate power control</vt:lpstr>
      <vt:lpstr>Specification changes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Beamforming Model for the ITU WP5D coexistence simulations</dc:title>
  <dc:creator>Steven Chen</dc:creator>
  <cp:lastModifiedBy>Vasenkari, Petri J. (Nokia - FI/Espoo)</cp:lastModifiedBy>
  <cp:revision>52</cp:revision>
  <dcterms:created xsi:type="dcterms:W3CDTF">2016-08-23T17:36:13Z</dcterms:created>
  <dcterms:modified xsi:type="dcterms:W3CDTF">2016-10-13T13:34:43Z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(2)jqBJNdo3hk5ImXxTL8GdvV/uIQ/yIZ8VER0m/2fkYNxclsmcWsm1NSn7Wj+5GImg37nopzv6
E2gpOT1A9rGw9Gnz3QXiqHHrr13Xq6c6hdnr7rvOuoAE4KOILicM4w620KyCDBPCzaggsE0P
3w676eRIK8S/nGe11x0vcvhdNQdNU6LHgQ+pexieRLz14IQTU7v3DjzfBojHyvpRkkmEf8tM
FW2wsFC+v/kMXtMDAH</vt:lpwstr>
  </property>
  <property fmtid="{D5CDD505-2E9C-101B-9397-08002B2CF9AE}" pid="3" name="_2015_ms_pID_7253431">
    <vt:lpwstr>8G2MLkrfSDSM6ryl8SkFXNpuFnGI9yiINmlLUhZ5DOEGFjw2NwUcOC
tppunbiZLSToSkoPiLG1e2t4LugnwAei9pTJ+tiCRrQ0Qxzx4uniUgDqEO+MpGhhNifonoPp
Se7M2kYb+Cllnl3BVjrH0Z5okiwLRVlxQ1U+OEcs1anO5AWMjbxgBYM9IfQMkgghYF/iJWkj
TeR9UwfNPxbj9ILu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1475267654</vt:lpwstr>
  </property>
  <property fmtid="{D5CDD505-2E9C-101B-9397-08002B2CF9AE}" pid="8" name="_AdHocReviewCycleID">
    <vt:i4>632850003</vt:i4>
  </property>
  <property fmtid="{D5CDD505-2E9C-101B-9397-08002B2CF9AE}" pid="9" name="_NewReviewCycle">
    <vt:lpwstr/>
  </property>
  <property fmtid="{D5CDD505-2E9C-101B-9397-08002B2CF9AE}" pid="10" name="_EmailSubject">
    <vt:lpwstr>256-QAM MPR</vt:lpwstr>
  </property>
  <property fmtid="{D5CDD505-2E9C-101B-9397-08002B2CF9AE}" pid="11" name="_AuthorEmail">
    <vt:lpwstr>vvintola@qti.qualcomm.com</vt:lpwstr>
  </property>
  <property fmtid="{D5CDD505-2E9C-101B-9397-08002B2CF9AE}" pid="12" name="_AuthorEmailDisplayName">
    <vt:lpwstr>Vintola, Ville</vt:lpwstr>
  </property>
</Properties>
</file>