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5" clrIdx="0">
    <p:extLst>
      <p:ext uri="{19B8F6BF-5375-455C-9EA6-DF929625EA0E}">
        <p15:presenceInfo xmlns:p15="http://schemas.microsoft.com/office/powerpoint/2012/main" userId="S-1-5-21-1538607324-3213881460-940295383-2423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670" autoAdjust="0"/>
    <p:restoredTop sz="94660"/>
  </p:normalViewPr>
  <p:slideViewPr>
    <p:cSldViewPr>
      <p:cViewPr varScale="1">
        <p:scale>
          <a:sx n="65" d="100"/>
          <a:sy n="65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ea typeface="Batang" pitchFamily="18" charset="-127"/>
                <a:cs typeface="Times New Roman" pitchFamily="18" charset="0"/>
              </a:rPr>
              <a:t>R4-168743</a:t>
            </a: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NPDCCH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below is a summary of the proposed number of repetitions to satisfy 1% BLER in each case (Case 1&amp;3 at SNR of -6dB, Case 2&amp;4 at SNR of -12dB) from each contribution.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122154"/>
              </p:ext>
            </p:extLst>
          </p:nvPr>
        </p:nvGraphicFramePr>
        <p:xfrm>
          <a:off x="457200" y="2915920"/>
          <a:ext cx="8153400" cy="363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1x1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RAN4#80 Assumption</a:t>
                      </a:r>
                      <a:br>
                        <a:rPr lang="en-US" sz="1400" b="1" dirty="0">
                          <a:effectLst/>
                          <a:latin typeface="+mn-lt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</a:rPr>
                        <a:t>[R4-166656]</a:t>
                      </a:r>
                      <a:endParaRPr lang="en-US" sz="1400" b="1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[64]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[128]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[512, 1024]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83295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128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1024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[R4-167243]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[R4-167506]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Qualcomm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[R4-168040]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512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1024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512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[R4-168740]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58670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The below is a summary of the proposed number of repetitions to satisfy 70% of Max throughput around the targeted SNR.</a:t>
            </a:r>
            <a:endParaRPr lang="en-US" sz="20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130702"/>
              </p:ext>
            </p:extLst>
          </p:nvPr>
        </p:nvGraphicFramePr>
        <p:xfrm>
          <a:off x="457200" y="2825711"/>
          <a:ext cx="8229600" cy="3651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328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51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RAN4#80 Assumption [R4-166656]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553372950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Intel[R4-167244]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[R4-167569]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Qualcomm[R4-168041]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[R4-168209]</a:t>
                      </a: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Nokia[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R4-168367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256/384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192/256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266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/>
              <a:t>Repetition numbers for NPDCCH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Repetition numbers for NPDSCH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89128"/>
              </p:ext>
            </p:extLst>
          </p:nvPr>
        </p:nvGraphicFramePr>
        <p:xfrm>
          <a:off x="1066800" y="2587927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1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75190"/>
              </p:ext>
            </p:extLst>
          </p:nvPr>
        </p:nvGraphicFramePr>
        <p:xfrm>
          <a:off x="1066800" y="4586574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5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109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Interesting companies are encouraged to provide the results with impairments for NPDCCH and NPDSCH demodulation requirements by </a:t>
            </a:r>
            <a:r>
              <a:rPr lang="en-US" dirty="0">
                <a:solidFill>
                  <a:srgbClr val="FF0000"/>
                </a:solidFill>
              </a:rPr>
              <a:t>RAN4#81.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Results with impairments should also include the additional impairment due to the omitted DC subcarrier puncturing in the NB-</a:t>
            </a:r>
            <a:r>
              <a:rPr lang="en-US" dirty="0" err="1">
                <a:solidFill>
                  <a:srgbClr val="FF0000"/>
                </a:solidFill>
              </a:rPr>
              <a:t>IoT</a:t>
            </a:r>
            <a:r>
              <a:rPr lang="en-US" dirty="0">
                <a:solidFill>
                  <a:srgbClr val="FF0000"/>
                </a:solidFill>
              </a:rPr>
              <a:t> OFDM signal generation.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Option1 : Companies results with impairment should contain the additional impairments depending on their implementation.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Option2: Add the </a:t>
            </a:r>
            <a:r>
              <a:rPr lang="en-US">
                <a:solidFill>
                  <a:srgbClr val="FF0000"/>
                </a:solidFill>
              </a:rPr>
              <a:t>common additional impairment </a:t>
            </a:r>
            <a:r>
              <a:rPr lang="en-US" dirty="0">
                <a:solidFill>
                  <a:srgbClr val="FF0000"/>
                </a:solidFill>
              </a:rPr>
              <a:t>value after averaging the results with impairment, such as </a:t>
            </a:r>
          </a:p>
          <a:p>
            <a:pPr lvl="3"/>
            <a:r>
              <a:rPr lang="en-US" dirty="0">
                <a:solidFill>
                  <a:srgbClr val="FF0000"/>
                </a:solidFill>
              </a:rPr>
              <a:t>0.3 + X [dB] for NPBCH/PDCCH</a:t>
            </a:r>
          </a:p>
          <a:p>
            <a:pPr lvl="3"/>
            <a:r>
              <a:rPr lang="en-US" dirty="0">
                <a:solidFill>
                  <a:srgbClr val="FF0000"/>
                </a:solidFill>
              </a:rPr>
              <a:t>0.5 + Y [dB] for NPDSCH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Option3: …</a:t>
            </a:r>
          </a:p>
        </p:txBody>
      </p:sp>
    </p:spTree>
    <p:extLst>
      <p:ext uri="{BB962C8B-B14F-4D97-AF65-F5344CB8AC3E}">
        <p14:creationId xmlns:p14="http://schemas.microsoft.com/office/powerpoint/2010/main" val="299883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408</Words>
  <Application>Microsoft Office PowerPoint</Application>
  <PresentationFormat>On-screen Show (4:3)</PresentationFormat>
  <Paragraphs>155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MS PGothic</vt:lpstr>
      <vt:lpstr>Arial</vt:lpstr>
      <vt:lpstr>Calibri</vt:lpstr>
      <vt:lpstr>Times New Roman</vt:lpstr>
      <vt:lpstr>Office Theme</vt:lpstr>
      <vt:lpstr>Way forward on NB-IoT UE demodulation requirements</vt:lpstr>
      <vt:lpstr>NPDCCH demodulation requirements</vt:lpstr>
      <vt:lpstr>NPDSCH demodulation requirements</vt:lpstr>
      <vt:lpstr>Agreements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159</cp:revision>
  <dcterms:created xsi:type="dcterms:W3CDTF">2016-08-23T05:35:59Z</dcterms:created>
  <dcterms:modified xsi:type="dcterms:W3CDTF">2016-10-12T15:18:14Z</dcterms:modified>
</cp:coreProperties>
</file>