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6" r:id="rId4"/>
    <p:sldId id="259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7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28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B89C4-8013-4BFD-AA97-8B2197234C4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77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0C0E5-EAD0-497A-812D-90F2402FB8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2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A1818-1803-499E-AB3A-6AAAD78AE35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36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D36A8-6497-4324-900C-050FCCDD27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92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DDFCD-6A0D-408D-B075-A58650FD9A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02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6D99-8418-407D-82D5-2B4AB65C15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37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46917-4D25-4B40-B945-8BFA023B817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32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4397F-07EE-4F02-A00C-382246A5791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2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60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1B41-2867-47EF-8CFE-9D876020DF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93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C829C-2D8E-4F8B-9809-A670578697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8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5A02F-1210-4EBB-93A1-7D740ABCC6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8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5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24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1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3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24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5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322EAE-E4F6-4D74-86EA-1DE5559FE7C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1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WF on </a:t>
            </a:r>
            <a:r>
              <a:rPr lang="en-US" altLang="ja-JP" sz="4000" dirty="0" smtClean="0">
                <a:ea typeface="MS PGothic" panose="020B0600070205080204" pitchFamily="34" charset="-128"/>
              </a:rPr>
              <a:t>NB-</a:t>
            </a:r>
            <a:r>
              <a:rPr lang="en-US" altLang="ja-JP" sz="4000" dirty="0" err="1" smtClean="0">
                <a:ea typeface="MS PGothic" panose="020B0600070205080204" pitchFamily="34" charset="-128"/>
              </a:rPr>
              <a:t>IoT</a:t>
            </a:r>
            <a:r>
              <a:rPr lang="en-US" altLang="ja-JP" sz="4000" dirty="0" smtClean="0">
                <a:ea typeface="MS PGothic" panose="020B0600070205080204" pitchFamily="34" charset="-128"/>
              </a:rPr>
              <a:t> Measurement</a:t>
            </a:r>
            <a:r>
              <a:rPr lang="en-US" altLang="ja-JP" sz="4000" dirty="0" smtClean="0">
                <a:solidFill>
                  <a:schemeClr val="tx1"/>
                </a:solidFill>
                <a:ea typeface="MS PGothic" panose="020B0600070205080204" pitchFamily="34" charset="-128"/>
              </a:rPr>
              <a:t> Accuracy</a:t>
            </a:r>
            <a:r>
              <a:rPr lang="en-US" altLang="ja-JP" sz="4000" dirty="0" smtClean="0">
                <a:ea typeface="MS PGothic" panose="020B0600070205080204" pitchFamily="34" charset="-128"/>
              </a:rPr>
              <a:t> 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altLang="ja-JP" sz="2400" dirty="0">
                <a:ea typeface="MS PGothic" panose="020B0600070205080204" pitchFamily="34" charset="-128"/>
              </a:rPr>
              <a:t>Nokia,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Huawei</a:t>
            </a:r>
            <a:r>
              <a:rPr lang="fi-FI" altLang="ja-JP" sz="2400" dirty="0" smtClean="0">
                <a:ea typeface="MS PGothic" panose="020B0600070205080204" pitchFamily="34" charset="-128"/>
              </a:rPr>
              <a:t>],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HiSilicon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DoCoMo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[Ericsson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[Intel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[ZTE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[CMCC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Qualcomm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endParaRPr lang="en-US" altLang="ja-JP" sz="2400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077200" y="188914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a typeface="MS PGothic" panose="020B0600070205080204" pitchFamily="34" charset="-128"/>
              </a:rPr>
              <a:t>R4-168732</a:t>
            </a:r>
            <a:endParaRPr lang="en-US" altLang="ja-JP" sz="1800" b="1" dirty="0">
              <a:solidFill>
                <a:srgbClr val="000000"/>
              </a:solidFill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524000" y="152401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3GPP TSG-RAN WG4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#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80bis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Ljubljana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, Slovenia, 10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–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14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 October,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Agenda Item: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6.3.3.1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19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accuracy results (</a:t>
            </a:r>
            <a:r>
              <a:rPr lang="en-US" dirty="0" smtClean="0"/>
              <a:t>RAN4#80bis)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529" y="2288037"/>
            <a:ext cx="5299924" cy="306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89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Based on the results provided by companies in RAN4#80bis following is agreed for </a:t>
            </a:r>
            <a:r>
              <a:rPr lang="en-US" dirty="0" err="1" smtClean="0"/>
              <a:t>inband</a:t>
            </a:r>
            <a:r>
              <a:rPr lang="en-US" dirty="0" smtClean="0"/>
              <a:t> scenario:</a:t>
            </a:r>
          </a:p>
          <a:p>
            <a:pPr lvl="1"/>
            <a:r>
              <a:rPr lang="en-US" dirty="0" smtClean="0"/>
              <a:t>Normal coverage:</a:t>
            </a:r>
          </a:p>
          <a:p>
            <a:pPr lvl="2"/>
            <a:r>
              <a:rPr lang="en-US" dirty="0" smtClean="0"/>
              <a:t>NRSRP: +-[6]dB</a:t>
            </a:r>
          </a:p>
          <a:p>
            <a:pPr lvl="2"/>
            <a:r>
              <a:rPr lang="en-US" dirty="0" smtClean="0"/>
              <a:t>NRSRQ: +-[6]dB</a:t>
            </a:r>
            <a:endParaRPr lang="en-US" dirty="0" smtClean="0"/>
          </a:p>
          <a:p>
            <a:pPr lvl="1"/>
            <a:r>
              <a:rPr lang="en-US" dirty="0" smtClean="0"/>
              <a:t>Enhanced coverage:</a:t>
            </a:r>
          </a:p>
          <a:p>
            <a:pPr lvl="2"/>
            <a:r>
              <a:rPr lang="en-US" dirty="0" smtClean="0"/>
              <a:t>NRSRP: +-[9]dB</a:t>
            </a:r>
            <a:endParaRPr lang="en-US" dirty="0" smtClean="0"/>
          </a:p>
          <a:p>
            <a:pPr lvl="2"/>
            <a:r>
              <a:rPr lang="en-US" dirty="0" smtClean="0"/>
              <a:t>NRSRQ: +-[9]dB</a:t>
            </a:r>
            <a:endParaRPr lang="en-US" dirty="0" smtClean="0"/>
          </a:p>
          <a:p>
            <a:r>
              <a:rPr lang="en-US" dirty="0" smtClean="0"/>
              <a:t>Results are </a:t>
            </a:r>
            <a:r>
              <a:rPr lang="en-US" dirty="0" smtClean="0"/>
              <a:t>without margins</a:t>
            </a:r>
          </a:p>
          <a:p>
            <a:pPr lvl="1"/>
            <a:r>
              <a:rPr lang="en-US" dirty="0" smtClean="0"/>
              <a:t>RAN4 will discuss the margin separately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249" y="2386879"/>
            <a:ext cx="4441501" cy="307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88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Margins:</a:t>
            </a:r>
          </a:p>
          <a:p>
            <a:pPr lvl="1"/>
            <a:r>
              <a:rPr lang="en-US" dirty="0" smtClean="0"/>
              <a:t>RAN4#80bis </a:t>
            </a:r>
            <a:r>
              <a:rPr lang="en-US" dirty="0" smtClean="0"/>
              <a:t>should agree on </a:t>
            </a:r>
            <a:r>
              <a:rPr lang="en-US" dirty="0" smtClean="0"/>
              <a:t>number for margin to be added</a:t>
            </a:r>
          </a:p>
          <a:p>
            <a:pPr lvl="2"/>
            <a:r>
              <a:rPr lang="en-US" dirty="0" smtClean="0"/>
              <a:t>2dB</a:t>
            </a:r>
          </a:p>
          <a:p>
            <a:pPr lvl="2"/>
            <a:r>
              <a:rPr lang="en-US" dirty="0" smtClean="0"/>
              <a:t>3dB</a:t>
            </a:r>
            <a:endParaRPr lang="en-US" dirty="0" smtClean="0"/>
          </a:p>
          <a:p>
            <a:r>
              <a:rPr lang="en-US" dirty="0" smtClean="0"/>
              <a:t>Deployment specific requirements:</a:t>
            </a:r>
          </a:p>
          <a:p>
            <a:pPr lvl="1"/>
            <a:r>
              <a:rPr lang="en-US" dirty="0" smtClean="0"/>
              <a:t>RAN4 </a:t>
            </a:r>
            <a:r>
              <a:rPr lang="en-US" dirty="0" smtClean="0"/>
              <a:t>should decide whether </a:t>
            </a:r>
            <a:r>
              <a:rPr lang="en-US" dirty="0" smtClean="0"/>
              <a:t>it is necessary to define separate requirements for </a:t>
            </a:r>
            <a:r>
              <a:rPr lang="en-US" dirty="0" smtClean="0"/>
              <a:t>in-band and </a:t>
            </a:r>
            <a:r>
              <a:rPr lang="en-US" dirty="0" smtClean="0"/>
              <a:t>stand-alone/guard-band</a:t>
            </a:r>
            <a:endParaRPr lang="en-US" dirty="0" smtClean="0"/>
          </a:p>
          <a:p>
            <a:r>
              <a:rPr lang="en-US" dirty="0" smtClean="0"/>
              <a:t>Measurement Period:</a:t>
            </a:r>
            <a:endParaRPr lang="en-US" dirty="0"/>
          </a:p>
          <a:p>
            <a:pPr lvl="1"/>
            <a:r>
              <a:rPr lang="en-US" dirty="0" smtClean="0"/>
              <a:t>RAN4 need to agree on </a:t>
            </a:r>
            <a:r>
              <a:rPr lang="en-US" dirty="0"/>
              <a:t>the measurement periods:</a:t>
            </a:r>
          </a:p>
          <a:p>
            <a:pPr lvl="2"/>
            <a:r>
              <a:rPr lang="en-US" dirty="0" smtClean="0"/>
              <a:t>Normal coverage: </a:t>
            </a:r>
            <a:r>
              <a:rPr lang="en-US" dirty="0"/>
              <a:t>[400 or 800]</a:t>
            </a:r>
            <a:r>
              <a:rPr lang="en-US" dirty="0" err="1"/>
              <a:t>ms</a:t>
            </a:r>
            <a:endParaRPr lang="en-US" dirty="0"/>
          </a:p>
          <a:p>
            <a:pPr lvl="2"/>
            <a:r>
              <a:rPr lang="en-US" dirty="0" smtClean="0"/>
              <a:t>Enhanced coverage: </a:t>
            </a:r>
            <a:r>
              <a:rPr lang="en-US" dirty="0"/>
              <a:t>[800 or </a:t>
            </a:r>
            <a:r>
              <a:rPr lang="en-US" dirty="0" smtClean="0"/>
              <a:t>1600ms]</a:t>
            </a:r>
            <a:r>
              <a:rPr lang="en-US" dirty="0" err="1" smtClean="0"/>
              <a:t>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45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4944</TotalTime>
  <Words>168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SimSun</vt:lpstr>
      <vt:lpstr>Arial</vt:lpstr>
      <vt:lpstr>Calibri</vt:lpstr>
      <vt:lpstr>Calibri Light</vt:lpstr>
      <vt:lpstr>Office Theme</vt:lpstr>
      <vt:lpstr>Default Design</vt:lpstr>
      <vt:lpstr>WF on NB-IoT Measurement Accuracy </vt:lpstr>
      <vt:lpstr>Measurement accuracy results (RAN4#80bis)</vt:lpstr>
      <vt:lpstr>Agreement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 Dalsgaard</dc:creator>
  <cp:lastModifiedBy>Nokia</cp:lastModifiedBy>
  <cp:revision>35</cp:revision>
  <dcterms:created xsi:type="dcterms:W3CDTF">2016-08-23T12:50:40Z</dcterms:created>
  <dcterms:modified xsi:type="dcterms:W3CDTF">2016-10-12T06:31:44Z</dcterms:modified>
</cp:coreProperties>
</file>